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26"/>
  </p:notesMasterIdLst>
  <p:sldIdLst>
    <p:sldId id="256" r:id="rId2"/>
    <p:sldId id="262" r:id="rId3"/>
    <p:sldId id="257" r:id="rId4"/>
    <p:sldId id="263" r:id="rId5"/>
    <p:sldId id="258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7" r:id="rId18"/>
    <p:sldId id="278" r:id="rId19"/>
    <p:sldId id="279" r:id="rId20"/>
    <p:sldId id="280" r:id="rId21"/>
    <p:sldId id="276" r:id="rId22"/>
    <p:sldId id="260" r:id="rId23"/>
    <p:sldId id="261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oasca, Iulian" initials="BI" lastIdx="1" clrIdx="0">
    <p:extLst>
      <p:ext uri="{19B8F6BF-5375-455C-9EA6-DF929625EA0E}">
        <p15:presenceInfo xmlns:p15="http://schemas.microsoft.com/office/powerpoint/2012/main" userId="S::Iulian.Broasca@centric.eu::1b25fd4a-14a7-4309-b6a3-22dd807c37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D0EB"/>
    <a:srgbClr val="6A30FE"/>
    <a:srgbClr val="B59194"/>
    <a:srgbClr val="FFC8AF"/>
    <a:srgbClr val="FFBFA3"/>
    <a:srgbClr val="FFCDB7"/>
    <a:srgbClr val="FFD1BD"/>
    <a:srgbClr val="FFB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13" autoAdjust="0"/>
    <p:restoredTop sz="80987" autoAdjust="0"/>
  </p:normalViewPr>
  <p:slideViewPr>
    <p:cSldViewPr snapToGrid="0">
      <p:cViewPr varScale="1">
        <p:scale>
          <a:sx n="60" d="100"/>
          <a:sy n="60" d="100"/>
        </p:scale>
        <p:origin x="1482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72"/>
    </p:cViewPr>
  </p:notesTextViewPr>
  <p:notesViewPr>
    <p:cSldViewPr snapToGrid="0">
      <p:cViewPr varScale="1">
        <p:scale>
          <a:sx n="85" d="100"/>
          <a:sy n="85" d="100"/>
        </p:scale>
        <p:origin x="303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D6354-69A5-4451-9670-9222571A8F7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605B3-6947-4840-B9D2-D4B196ED0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58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bbble.com/shots/4522881-AR-Scanning-Instruction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bbble.com/shots/6057961-ARKit-Geometry-Detection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78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25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Unity Engine este un software care oferă creatorilor de joc setul de funcții</a:t>
            </a:r>
            <a:r>
              <a:rPr lang="en-US" dirty="0"/>
              <a:t> </a:t>
            </a:r>
            <a:r>
              <a:rPr lang="ro-RO" dirty="0"/>
              <a:t>necesare pentru a construi jocuri rapid și eficient.</a:t>
            </a:r>
            <a:endParaRPr lang="en-US" dirty="0"/>
          </a:p>
          <a:p>
            <a:endParaRPr lang="en-US" dirty="0"/>
          </a:p>
          <a:p>
            <a:r>
              <a:rPr lang="en-US" dirty="0"/>
              <a:t>Eu am </a:t>
            </a:r>
            <a:r>
              <a:rPr lang="en-US" dirty="0" err="1"/>
              <a:t>folosit</a:t>
            </a:r>
            <a:r>
              <a:rPr lang="en-US" dirty="0"/>
              <a:t> Unity Engine </a:t>
            </a:r>
            <a:r>
              <a:rPr lang="en-US" dirty="0" err="1"/>
              <a:t>deoarece</a:t>
            </a:r>
            <a:r>
              <a:rPr lang="en-US" dirty="0"/>
              <a:t> </a:t>
            </a:r>
            <a:r>
              <a:rPr lang="en-US" dirty="0" err="1"/>
              <a:t>imi</a:t>
            </a:r>
            <a:r>
              <a:rPr lang="en-US" dirty="0"/>
              <a:t> </a:t>
            </a:r>
            <a:r>
              <a:rPr lang="en-US" dirty="0" err="1"/>
              <a:t>ofera</a:t>
            </a:r>
            <a:r>
              <a:rPr lang="en-US" dirty="0"/>
              <a:t> o </a:t>
            </a:r>
            <a:r>
              <a:rPr lang="en-US" dirty="0" err="1"/>
              <a:t>multime</a:t>
            </a:r>
            <a:r>
              <a:rPr lang="en-US" dirty="0"/>
              <a:t> de </a:t>
            </a:r>
            <a:r>
              <a:rPr lang="en-US" dirty="0" err="1"/>
              <a:t>beneficii</a:t>
            </a:r>
            <a:r>
              <a:rPr lang="en-US" dirty="0"/>
              <a:t>, precum </a:t>
            </a:r>
            <a:r>
              <a:rPr lang="en-US" dirty="0" err="1"/>
              <a:t>accesul</a:t>
            </a:r>
            <a:r>
              <a:rPr lang="en-US" dirty="0"/>
              <a:t> la un </a:t>
            </a:r>
            <a:r>
              <a:rPr lang="en-US" dirty="0" err="1"/>
              <a:t>spatiu</a:t>
            </a:r>
            <a:r>
              <a:rPr lang="en-US" dirty="0"/>
              <a:t> 3D </a:t>
            </a:r>
            <a:r>
              <a:rPr lang="en-US" dirty="0" err="1"/>
              <a:t>si</a:t>
            </a:r>
            <a:r>
              <a:rPr lang="en-US" dirty="0"/>
              <a:t> la framework-</a:t>
            </a:r>
            <a:r>
              <a:rPr lang="en-US" dirty="0" err="1"/>
              <a:t>uri</a:t>
            </a:r>
            <a:r>
              <a:rPr lang="en-US" dirty="0"/>
              <a:t> de </a:t>
            </a:r>
            <a:r>
              <a:rPr lang="en-US" dirty="0" err="1"/>
              <a:t>realitate</a:t>
            </a:r>
            <a:r>
              <a:rPr lang="en-US" dirty="0"/>
              <a:t> </a:t>
            </a:r>
            <a:r>
              <a:rPr lang="en-US" dirty="0" err="1"/>
              <a:t>augmentata</a:t>
            </a:r>
            <a:r>
              <a:rPr lang="en-US" dirty="0"/>
              <a:t>.</a:t>
            </a: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04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18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AR Foundation este un framework care ne permite să lucrăm cu platforme de</a:t>
            </a:r>
            <a:r>
              <a:rPr lang="en-US" dirty="0"/>
              <a:t> </a:t>
            </a:r>
            <a:r>
              <a:rPr lang="ro-RO" dirty="0"/>
              <a:t>realitate augmentată cu ajutorul engine-ului Unity. Acest framework reprezintă o</a:t>
            </a:r>
            <a:r>
              <a:rPr lang="en-US" dirty="0"/>
              <a:t> </a:t>
            </a:r>
            <a:r>
              <a:rPr lang="ro-RO" dirty="0"/>
              <a:t>interfață ce este construită peste framework-urile ARKit XR sau ARCore XR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acest</a:t>
            </a:r>
            <a:r>
              <a:rPr lang="en-US" dirty="0"/>
              <a:t> framework </a:t>
            </a:r>
            <a:r>
              <a:rPr lang="en-US" dirty="0" err="1"/>
              <a:t>deoarece</a:t>
            </a:r>
            <a:r>
              <a:rPr lang="en-US" dirty="0"/>
              <a:t> </a:t>
            </a:r>
            <a:r>
              <a:rPr lang="en-US" dirty="0" err="1"/>
              <a:t>imi</a:t>
            </a:r>
            <a:r>
              <a:rPr lang="en-US" dirty="0"/>
              <a:t> </a:t>
            </a:r>
            <a:r>
              <a:rPr lang="en-US" dirty="0" err="1"/>
              <a:t>ofera</a:t>
            </a:r>
            <a:r>
              <a:rPr lang="en-US" dirty="0"/>
              <a:t> o </a:t>
            </a:r>
            <a:r>
              <a:rPr lang="en-US" dirty="0" err="1"/>
              <a:t>multime</a:t>
            </a:r>
            <a:r>
              <a:rPr lang="en-US" dirty="0"/>
              <a:t> de </a:t>
            </a:r>
            <a:r>
              <a:rPr lang="en-US" dirty="0" err="1"/>
              <a:t>beneficii</a:t>
            </a:r>
            <a:r>
              <a:rPr lang="en-US" dirty="0"/>
              <a:t> precum:</a:t>
            </a:r>
          </a:p>
          <a:p>
            <a:r>
              <a:rPr lang="en-US" dirty="0" err="1"/>
              <a:t>Extragerea</a:t>
            </a:r>
            <a:r>
              <a:rPr lang="en-US" dirty="0"/>
              <a:t> </a:t>
            </a:r>
            <a:r>
              <a:rPr lang="en-US" dirty="0" err="1"/>
              <a:t>cadrului</a:t>
            </a:r>
            <a:r>
              <a:rPr lang="en-US" dirty="0"/>
              <a:t> video, </a:t>
            </a:r>
            <a:r>
              <a:rPr lang="en-US" dirty="0" err="1"/>
              <a:t>detectarea</a:t>
            </a:r>
            <a:r>
              <a:rPr lang="en-US" dirty="0"/>
              <a:t> </a:t>
            </a:r>
            <a:r>
              <a:rPr lang="en-US" dirty="0" err="1"/>
              <a:t>luminozitatii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urmarirea</a:t>
            </a:r>
            <a:r>
              <a:rPr lang="en-US" dirty="0"/>
              <a:t> </a:t>
            </a:r>
            <a:r>
              <a:rPr lang="en-US" dirty="0" err="1"/>
              <a:t>pozitiei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orientarii</a:t>
            </a:r>
            <a:r>
              <a:rPr lang="en-US" dirty="0"/>
              <a:t> </a:t>
            </a:r>
            <a:r>
              <a:rPr lang="en-US" dirty="0" err="1"/>
              <a:t>dispozitivului</a:t>
            </a:r>
            <a:r>
              <a:rPr lang="en-US" dirty="0"/>
              <a:t> in </a:t>
            </a:r>
            <a:r>
              <a:rPr lang="en-US" dirty="0" err="1"/>
              <a:t>spatiu</a:t>
            </a:r>
            <a:r>
              <a:rPr lang="en-US" dirty="0"/>
              <a:t>.</a:t>
            </a:r>
          </a:p>
          <a:p>
            <a:r>
              <a:rPr lang="en-US" dirty="0"/>
              <a:t>	</a:t>
            </a:r>
          </a:p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68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Flask face </a:t>
            </a:r>
            <a:r>
              <a:rPr lang="en-US" dirty="0" err="1"/>
              <a:t>parte</a:t>
            </a:r>
            <a:r>
              <a:rPr lang="en-US" dirty="0"/>
              <a:t> din </a:t>
            </a:r>
            <a:r>
              <a:rPr lang="en-US" dirty="0" err="1"/>
              <a:t>categoriile</a:t>
            </a:r>
            <a:r>
              <a:rPr lang="en-US" dirty="0"/>
              <a:t> micro-framework-</a:t>
            </a:r>
            <a:r>
              <a:rPr lang="en-US" dirty="0" err="1"/>
              <a:t>urilor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faciliteaza</a:t>
            </a:r>
            <a:r>
              <a:rPr lang="en-US" dirty="0"/>
              <a:t> </a:t>
            </a:r>
            <a:r>
              <a:rPr lang="en-US" dirty="0" err="1"/>
              <a:t>primirea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dirijarea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solicitari</a:t>
            </a:r>
            <a:r>
              <a:rPr lang="en-US" dirty="0"/>
              <a:t> HTTP. Flask m-a </a:t>
            </a:r>
            <a:r>
              <a:rPr lang="en-US" dirty="0" err="1"/>
              <a:t>ajutat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construiesc</a:t>
            </a:r>
            <a:r>
              <a:rPr lang="en-US" dirty="0"/>
              <a:t> rapid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usor</a:t>
            </a:r>
            <a:r>
              <a:rPr lang="en-US" dirty="0"/>
              <a:t> un API.</a:t>
            </a: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46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Iar</a:t>
            </a:r>
            <a:r>
              <a:rPr lang="en-US" dirty="0"/>
              <a:t> nu in </a:t>
            </a:r>
            <a:r>
              <a:rPr lang="en-US" dirty="0" err="1"/>
              <a:t>ultimul</a:t>
            </a:r>
            <a:r>
              <a:rPr lang="en-US" dirty="0"/>
              <a:t> rand, </a:t>
            </a:r>
            <a:r>
              <a:rPr lang="en-US" dirty="0" err="1"/>
              <a:t>biblioteca</a:t>
            </a:r>
            <a:r>
              <a:rPr lang="en-US" dirty="0"/>
              <a:t> OpenCV. Anterior am </a:t>
            </a:r>
            <a:r>
              <a:rPr lang="en-US" dirty="0" err="1"/>
              <a:t>mentionat</a:t>
            </a:r>
            <a:r>
              <a:rPr lang="en-US" dirty="0"/>
              <a:t> ca OpenCV-ul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biblioteca</a:t>
            </a:r>
            <a:r>
              <a:rPr lang="en-US" dirty="0"/>
              <a:t> de computer vision </a:t>
            </a:r>
            <a:r>
              <a:rPr lang="en-US" dirty="0" err="1"/>
              <a:t>si</a:t>
            </a:r>
            <a:r>
              <a:rPr lang="en-US" dirty="0"/>
              <a:t> de </a:t>
            </a:r>
            <a:r>
              <a:rPr lang="en-US" dirty="0" err="1"/>
              <a:t>invatare</a:t>
            </a:r>
            <a:r>
              <a:rPr lang="en-US" dirty="0"/>
              <a:t> automata,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detine</a:t>
            </a:r>
            <a:r>
              <a:rPr lang="en-US" dirty="0"/>
              <a:t> </a:t>
            </a:r>
            <a:r>
              <a:rPr lang="en-US" dirty="0" err="1"/>
              <a:t>peste</a:t>
            </a:r>
            <a:r>
              <a:rPr lang="en-US" dirty="0"/>
              <a:t> 2500 de </a:t>
            </a:r>
            <a:r>
              <a:rPr lang="en-US" dirty="0" err="1"/>
              <a:t>algoritmi</a:t>
            </a:r>
            <a:r>
              <a:rPr lang="en-US" dirty="0"/>
              <a:t> </a:t>
            </a:r>
            <a:r>
              <a:rPr lang="en-US" dirty="0" err="1"/>
              <a:t>optimizati</a:t>
            </a:r>
            <a:r>
              <a:rPr lang="en-US" dirty="0"/>
              <a:t> </a:t>
            </a:r>
            <a:r>
              <a:rPr lang="en-US" dirty="0" err="1"/>
              <a:t>folositi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detectarea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recunoasterea</a:t>
            </a:r>
            <a:r>
              <a:rPr lang="en-US" dirty="0"/>
              <a:t> </a:t>
            </a:r>
            <a:r>
              <a:rPr lang="en-US" dirty="0" err="1"/>
              <a:t>obiectelor</a:t>
            </a:r>
            <a:r>
              <a:rPr lang="en-US" dirty="0"/>
              <a:t>, </a:t>
            </a:r>
            <a:r>
              <a:rPr lang="en-US" dirty="0" err="1"/>
              <a:t>fetelor</a:t>
            </a:r>
            <a:r>
              <a:rPr lang="en-US" dirty="0"/>
              <a:t>, </a:t>
            </a:r>
            <a:r>
              <a:rPr lang="en-US" dirty="0" err="1"/>
              <a:t>corpurilor</a:t>
            </a:r>
            <a:r>
              <a:rPr lang="en-US" dirty="0"/>
              <a:t> </a:t>
            </a:r>
            <a:r>
              <a:rPr lang="en-US" dirty="0" err="1"/>
              <a:t>umane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asa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departe</a:t>
            </a:r>
            <a:r>
              <a:rPr lang="en-US" dirty="0"/>
              <a:t>. Din OpenCV am 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cativa</a:t>
            </a:r>
            <a:r>
              <a:rPr lang="en-US" dirty="0"/>
              <a:t> </a:t>
            </a:r>
            <a:r>
              <a:rPr lang="en-US" dirty="0" err="1"/>
              <a:t>algoritmi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recunoasterea</a:t>
            </a:r>
            <a:r>
              <a:rPr lang="en-US" dirty="0"/>
              <a:t> </a:t>
            </a:r>
            <a:r>
              <a:rPr lang="en-US" dirty="0" err="1"/>
              <a:t>spatiului</a:t>
            </a:r>
            <a:r>
              <a:rPr lang="en-US" dirty="0"/>
              <a:t> pe care ii </a:t>
            </a:r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dirty="0" err="1"/>
              <a:t>discuta</a:t>
            </a:r>
            <a:r>
              <a:rPr lang="en-US" dirty="0"/>
              <a:t> </a:t>
            </a:r>
            <a:r>
              <a:rPr lang="en-US" dirty="0" err="1"/>
              <a:t>chiar</a:t>
            </a:r>
            <a:r>
              <a:rPr lang="en-US" dirty="0"/>
              <a:t> </a:t>
            </a:r>
            <a:r>
              <a:rPr lang="en-US" dirty="0" err="1"/>
              <a:t>acum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16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03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Oriented fast and rotated brief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algoritm</a:t>
            </a:r>
            <a:r>
              <a:rPr lang="en-US" dirty="0"/>
              <a:t> </a:t>
            </a:r>
            <a:r>
              <a:rPr lang="en-US" dirty="0" err="1"/>
              <a:t>dezvoltat</a:t>
            </a:r>
            <a:r>
              <a:rPr lang="en-US" dirty="0"/>
              <a:t> de </a:t>
            </a:r>
            <a:r>
              <a:rPr lang="en-US" dirty="0" err="1"/>
              <a:t>cei</a:t>
            </a:r>
            <a:r>
              <a:rPr lang="en-US" dirty="0"/>
              <a:t> de la OpenCV </a:t>
            </a:r>
            <a:r>
              <a:rPr lang="en-US" dirty="0" err="1"/>
              <a:t>avand</a:t>
            </a:r>
            <a:r>
              <a:rPr lang="en-US" dirty="0"/>
              <a:t> </a:t>
            </a:r>
            <a:r>
              <a:rPr lang="en-US" dirty="0" err="1"/>
              <a:t>sarcina</a:t>
            </a:r>
            <a:r>
              <a:rPr lang="en-US" dirty="0"/>
              <a:t> de </a:t>
            </a:r>
            <a:r>
              <a:rPr lang="en-US" dirty="0" err="1"/>
              <a:t>detectare</a:t>
            </a:r>
            <a:r>
              <a:rPr lang="en-US" dirty="0"/>
              <a:t> a </a:t>
            </a:r>
            <a:r>
              <a:rPr lang="en-US" dirty="0" err="1"/>
              <a:t>caracteristicilor</a:t>
            </a:r>
            <a:r>
              <a:rPr lang="en-US" dirty="0"/>
              <a:t>. </a:t>
            </a:r>
            <a:r>
              <a:rPr lang="en-US" dirty="0" err="1"/>
              <a:t>Acesta</a:t>
            </a:r>
            <a:r>
              <a:rPr lang="en-US" dirty="0"/>
              <a:t> se </a:t>
            </a:r>
            <a:r>
              <a:rPr lang="en-US" dirty="0" err="1"/>
              <a:t>bazeasca</a:t>
            </a:r>
            <a:r>
              <a:rPr lang="en-US" dirty="0"/>
              <a:t> pe </a:t>
            </a:r>
            <a:r>
              <a:rPr lang="en-US" dirty="0" err="1"/>
              <a:t>algoritmul</a:t>
            </a:r>
            <a:r>
              <a:rPr lang="en-US" dirty="0"/>
              <a:t> FAST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pe </a:t>
            </a:r>
            <a:r>
              <a:rPr lang="en-US" dirty="0" err="1"/>
              <a:t>algoritmul</a:t>
            </a:r>
            <a:r>
              <a:rPr lang="en-US" dirty="0"/>
              <a:t> BRIEF.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30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FAST </a:t>
            </a:r>
            <a:r>
              <a:rPr lang="en-US" dirty="0" err="1"/>
              <a:t>sau</a:t>
            </a:r>
            <a:r>
              <a:rPr lang="en-US" dirty="0"/>
              <a:t> Features from accelerated and segments test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algoritm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compara</a:t>
            </a:r>
            <a:r>
              <a:rPr lang="en-US" dirty="0"/>
              <a:t> rapid </a:t>
            </a:r>
            <a:r>
              <a:rPr lang="en-US" dirty="0" err="1"/>
              <a:t>luminozitatea</a:t>
            </a:r>
            <a:r>
              <a:rPr lang="en-US" dirty="0"/>
              <a:t> </a:t>
            </a:r>
            <a:r>
              <a:rPr lang="en-US" dirty="0" err="1"/>
              <a:t>pixelului</a:t>
            </a:r>
            <a:r>
              <a:rPr lang="en-US" dirty="0"/>
              <a:t> p cu alti 16 </a:t>
            </a:r>
            <a:r>
              <a:rPr lang="en-US" dirty="0" err="1"/>
              <a:t>pixeli</a:t>
            </a:r>
            <a:r>
              <a:rPr lang="en-US" dirty="0"/>
              <a:t>, </a:t>
            </a:r>
            <a:r>
              <a:rPr lang="en-US" dirty="0" err="1"/>
              <a:t>afalndu</a:t>
            </a:r>
            <a:r>
              <a:rPr lang="en-US" dirty="0"/>
              <a:t>-se </a:t>
            </a:r>
            <a:r>
              <a:rPr lang="en-US" dirty="0" err="1"/>
              <a:t>intr</a:t>
            </a:r>
            <a:r>
              <a:rPr lang="en-US" dirty="0"/>
              <a:t>-un </a:t>
            </a:r>
            <a:r>
              <a:rPr lang="en-US" dirty="0" err="1"/>
              <a:t>cerc</a:t>
            </a:r>
            <a:r>
              <a:rPr lang="en-US" dirty="0"/>
              <a:t> mic in </a:t>
            </a:r>
            <a:r>
              <a:rPr lang="en-US" dirty="0" err="1"/>
              <a:t>jurul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p. </a:t>
            </a:r>
          </a:p>
          <a:p>
            <a:r>
              <a:rPr lang="en-US" dirty="0" err="1"/>
              <a:t>Pixelii</a:t>
            </a:r>
            <a:r>
              <a:rPr lang="en-US" dirty="0"/>
              <a:t> din </a:t>
            </a:r>
            <a:r>
              <a:rPr lang="en-US" dirty="0" err="1"/>
              <a:t>cerc</a:t>
            </a:r>
            <a:r>
              <a:rPr lang="en-US" dirty="0"/>
              <a:t> sunt </a:t>
            </a:r>
            <a:r>
              <a:rPr lang="en-US" dirty="0" err="1"/>
              <a:t>apoi</a:t>
            </a:r>
            <a:r>
              <a:rPr lang="en-US" dirty="0"/>
              <a:t> </a:t>
            </a:r>
            <a:r>
              <a:rPr lang="en-US" dirty="0" err="1"/>
              <a:t>sortați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trei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(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deschise</a:t>
            </a:r>
            <a:r>
              <a:rPr lang="en-US" dirty="0"/>
              <a:t> </a:t>
            </a:r>
            <a:r>
              <a:rPr lang="en-US" dirty="0" err="1"/>
              <a:t>decât</a:t>
            </a:r>
            <a:r>
              <a:rPr lang="en-US" dirty="0"/>
              <a:t> p,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închise</a:t>
            </a:r>
            <a:r>
              <a:rPr lang="en-US" dirty="0"/>
              <a:t> </a:t>
            </a:r>
            <a:r>
              <a:rPr lang="en-US" dirty="0" err="1"/>
              <a:t>decât</a:t>
            </a:r>
            <a:r>
              <a:rPr lang="en-US" dirty="0"/>
              <a:t> p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similare</a:t>
            </a:r>
            <a:r>
              <a:rPr lang="en-US" dirty="0"/>
              <a:t> cu p).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</a:t>
            </a:r>
            <a:r>
              <a:rPr lang="en-US" dirty="0"/>
              <a:t> de 8 </a:t>
            </a:r>
            <a:r>
              <a:rPr lang="en-US" dirty="0" err="1"/>
              <a:t>pixeli</a:t>
            </a:r>
            <a:r>
              <a:rPr lang="en-US" dirty="0"/>
              <a:t> sunt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întunecați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luminați</a:t>
            </a:r>
            <a:r>
              <a:rPr lang="en-US" dirty="0"/>
              <a:t> </a:t>
            </a:r>
            <a:r>
              <a:rPr lang="en-US" dirty="0" err="1"/>
              <a:t>decât</a:t>
            </a:r>
            <a:r>
              <a:rPr lang="en-US" dirty="0"/>
              <a:t> p,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selectat</a:t>
            </a:r>
            <a:r>
              <a:rPr lang="en-US" dirty="0"/>
              <a:t> ca </a:t>
            </a:r>
            <a:r>
              <a:rPr lang="en-US" dirty="0" err="1"/>
              <a:t>punct</a:t>
            </a:r>
            <a:r>
              <a:rPr lang="en-US" dirty="0"/>
              <a:t> </a:t>
            </a:r>
            <a:r>
              <a:rPr lang="en-US" dirty="0" err="1"/>
              <a:t>cheie</a:t>
            </a:r>
            <a:r>
              <a:rPr lang="en-US" dirty="0"/>
              <a:t>. </a:t>
            </a:r>
            <a:r>
              <a:rPr lang="en-US" dirty="0" err="1"/>
              <a:t>Astfel</a:t>
            </a:r>
            <a:r>
              <a:rPr lang="en-US" dirty="0"/>
              <a:t>, </a:t>
            </a:r>
            <a:r>
              <a:rPr lang="en-US" dirty="0" err="1"/>
              <a:t>punctele</a:t>
            </a:r>
            <a:r>
              <a:rPr lang="en-US" dirty="0"/>
              <a:t> </a:t>
            </a:r>
            <a:r>
              <a:rPr lang="en-US" dirty="0" err="1"/>
              <a:t>cheie</a:t>
            </a:r>
            <a:r>
              <a:rPr lang="en-US" dirty="0"/>
              <a:t> </a:t>
            </a:r>
            <a:r>
              <a:rPr lang="en-US" dirty="0" err="1"/>
              <a:t>găsite</a:t>
            </a:r>
            <a:r>
              <a:rPr lang="en-US" dirty="0"/>
              <a:t> de </a:t>
            </a:r>
            <a:r>
              <a:rPr lang="en-US" dirty="0" err="1"/>
              <a:t>algoritmul</a:t>
            </a:r>
            <a:r>
              <a:rPr lang="en-US" dirty="0"/>
              <a:t> FAST ne </a:t>
            </a:r>
            <a:r>
              <a:rPr lang="en-US" dirty="0" err="1"/>
              <a:t>oferă</a:t>
            </a:r>
            <a:r>
              <a:rPr lang="en-US" dirty="0"/>
              <a:t> </a:t>
            </a:r>
            <a:r>
              <a:rPr lang="en-US" dirty="0" err="1"/>
              <a:t>informații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locația</a:t>
            </a:r>
            <a:r>
              <a:rPr lang="en-US" dirty="0"/>
              <a:t> </a:t>
            </a:r>
            <a:r>
              <a:rPr lang="en-US" dirty="0" err="1"/>
              <a:t>respectiva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3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BRIEF </a:t>
            </a:r>
            <a:r>
              <a:rPr lang="en-US" dirty="0" err="1"/>
              <a:t>preia</a:t>
            </a:r>
            <a:r>
              <a:rPr lang="en-US" dirty="0"/>
              <a:t>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punctele</a:t>
            </a:r>
            <a:r>
              <a:rPr lang="en-US" dirty="0"/>
              <a:t> </a:t>
            </a:r>
            <a:r>
              <a:rPr lang="en-US" dirty="0" err="1"/>
              <a:t>cheie</a:t>
            </a:r>
            <a:r>
              <a:rPr lang="en-US" dirty="0"/>
              <a:t> </a:t>
            </a:r>
            <a:r>
              <a:rPr lang="en-US" dirty="0" err="1"/>
              <a:t>gasite</a:t>
            </a:r>
            <a:r>
              <a:rPr lang="en-US" dirty="0"/>
              <a:t> de </a:t>
            </a:r>
            <a:r>
              <a:rPr lang="en-US" dirty="0" err="1"/>
              <a:t>algoritmul</a:t>
            </a:r>
            <a:r>
              <a:rPr lang="en-US" dirty="0"/>
              <a:t> FAST </a:t>
            </a:r>
            <a:r>
              <a:rPr lang="en-US" dirty="0" err="1"/>
              <a:t>si</a:t>
            </a:r>
            <a:r>
              <a:rPr lang="en-US" dirty="0"/>
              <a:t> le </a:t>
            </a:r>
            <a:r>
              <a:rPr lang="en-US" dirty="0" err="1"/>
              <a:t>converteste</a:t>
            </a:r>
            <a:r>
              <a:rPr lang="en-US" dirty="0"/>
              <a:t> </a:t>
            </a:r>
            <a:r>
              <a:rPr lang="en-US" dirty="0" err="1"/>
              <a:t>intr</a:t>
            </a:r>
            <a:r>
              <a:rPr lang="en-US" dirty="0"/>
              <a:t>-un vector de </a:t>
            </a:r>
            <a:r>
              <a:rPr lang="en-US" dirty="0" err="1"/>
              <a:t>caracteristici</a:t>
            </a:r>
            <a:r>
              <a:rPr lang="en-US" dirty="0"/>
              <a:t> </a:t>
            </a:r>
            <a:r>
              <a:rPr lang="en-US" dirty="0" err="1"/>
              <a:t>binare</a:t>
            </a:r>
            <a:r>
              <a:rPr lang="en-US" dirty="0"/>
              <a:t>,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incat</a:t>
            </a:r>
            <a:r>
              <a:rPr lang="en-US" dirty="0"/>
              <a:t> </a:t>
            </a:r>
            <a:r>
              <a:rPr lang="en-US" dirty="0" err="1"/>
              <a:t>impreuna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poata</a:t>
            </a:r>
            <a:r>
              <a:rPr lang="en-US" dirty="0"/>
              <a:t> </a:t>
            </a:r>
            <a:r>
              <a:rPr lang="en-US" dirty="0" err="1"/>
              <a:t>reprezenta</a:t>
            </a:r>
            <a:r>
              <a:rPr lang="en-US" dirty="0"/>
              <a:t> un </a:t>
            </a:r>
            <a:r>
              <a:rPr lang="en-US" dirty="0" err="1"/>
              <a:t>obiect</a:t>
            </a:r>
            <a:r>
              <a:rPr lang="en-US" dirty="0"/>
              <a:t>. </a:t>
            </a:r>
            <a:r>
              <a:rPr lang="en-US" dirty="0" err="1"/>
              <a:t>Vectorul</a:t>
            </a:r>
            <a:r>
              <a:rPr lang="en-US" dirty="0"/>
              <a:t> de </a:t>
            </a:r>
            <a:r>
              <a:rPr lang="en-US" dirty="0" err="1"/>
              <a:t>caracteristici</a:t>
            </a:r>
            <a:r>
              <a:rPr lang="en-US" dirty="0"/>
              <a:t> </a:t>
            </a:r>
            <a:r>
              <a:rPr lang="en-US" dirty="0" err="1"/>
              <a:t>binare</a:t>
            </a:r>
            <a:r>
              <a:rPr lang="en-US" dirty="0"/>
              <a:t> </a:t>
            </a:r>
            <a:r>
              <a:rPr lang="en-US" dirty="0" err="1"/>
              <a:t>contine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1 </a:t>
            </a:r>
            <a:r>
              <a:rPr lang="en-US" dirty="0" err="1"/>
              <a:t>si</a:t>
            </a:r>
            <a:r>
              <a:rPr lang="en-US" dirty="0"/>
              <a:t> 0. </a:t>
            </a:r>
            <a:r>
              <a:rPr lang="en-US" dirty="0" err="1"/>
              <a:t>Algoritmul</a:t>
            </a:r>
            <a:r>
              <a:rPr lang="en-US" dirty="0"/>
              <a:t> BRIEF </a:t>
            </a:r>
            <a:r>
              <a:rPr lang="en-US" dirty="0" err="1"/>
              <a:t>selecteaza</a:t>
            </a:r>
            <a:r>
              <a:rPr lang="en-US" dirty="0"/>
              <a:t> o </a:t>
            </a:r>
            <a:r>
              <a:rPr lang="en-US" dirty="0" err="1"/>
              <a:t>pereche</a:t>
            </a:r>
            <a:r>
              <a:rPr lang="en-US" dirty="0"/>
              <a:t> de </a:t>
            </a:r>
            <a:r>
              <a:rPr lang="en-US" dirty="0" err="1"/>
              <a:t>pixeli</a:t>
            </a:r>
            <a:r>
              <a:rPr lang="en-US" dirty="0"/>
              <a:t> </a:t>
            </a:r>
            <a:r>
              <a:rPr lang="en-US" dirty="0" err="1"/>
              <a:t>aleatorii</a:t>
            </a:r>
            <a:r>
              <a:rPr lang="en-US" dirty="0"/>
              <a:t> din </a:t>
            </a:r>
            <a:r>
              <a:rPr lang="en-US" dirty="0" err="1"/>
              <a:t>jurul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punct</a:t>
            </a:r>
            <a:r>
              <a:rPr lang="en-US" dirty="0"/>
              <a:t> </a:t>
            </a:r>
            <a:r>
              <a:rPr lang="en-US" dirty="0" err="1"/>
              <a:t>cheie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extrage</a:t>
            </a:r>
            <a:r>
              <a:rPr lang="en-US" dirty="0"/>
              <a:t> </a:t>
            </a:r>
            <a:r>
              <a:rPr lang="en-US" dirty="0" err="1"/>
              <a:t>unul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. </a:t>
            </a:r>
            <a:r>
              <a:rPr lang="en-US" dirty="0" err="1"/>
              <a:t>Pixelul</a:t>
            </a:r>
            <a:r>
              <a:rPr lang="en-US" dirty="0"/>
              <a:t> </a:t>
            </a:r>
            <a:r>
              <a:rPr lang="en-US" dirty="0" err="1"/>
              <a:t>selectat</a:t>
            </a:r>
            <a:r>
              <a:rPr lang="en-US" dirty="0"/>
              <a:t>, </a:t>
            </a:r>
            <a:r>
              <a:rPr lang="en-US" dirty="0" err="1"/>
              <a:t>este</a:t>
            </a:r>
            <a:r>
              <a:rPr lang="en-US" dirty="0"/>
              <a:t> ales </a:t>
            </a:r>
            <a:r>
              <a:rPr lang="en-US" dirty="0" err="1"/>
              <a:t>printr</a:t>
            </a:r>
            <a:r>
              <a:rPr lang="en-US" dirty="0"/>
              <a:t>-o </a:t>
            </a:r>
            <a:r>
              <a:rPr lang="en-US" dirty="0" err="1"/>
              <a:t>distributie</a:t>
            </a:r>
            <a:r>
              <a:rPr lang="en-US" dirty="0"/>
              <a:t> </a:t>
            </a:r>
            <a:r>
              <a:rPr lang="en-US" dirty="0" err="1"/>
              <a:t>gaussiana</a:t>
            </a:r>
            <a:r>
              <a:rPr lang="en-US" dirty="0"/>
              <a:t> in </a:t>
            </a:r>
            <a:r>
              <a:rPr lang="en-US" dirty="0" err="1"/>
              <a:t>jurul</a:t>
            </a:r>
            <a:r>
              <a:rPr lang="en-US" dirty="0"/>
              <a:t> </a:t>
            </a:r>
            <a:r>
              <a:rPr lang="en-US" dirty="0" err="1"/>
              <a:t>punctului</a:t>
            </a:r>
            <a:r>
              <a:rPr lang="en-US" dirty="0"/>
              <a:t> </a:t>
            </a:r>
            <a:r>
              <a:rPr lang="en-US" dirty="0" err="1"/>
              <a:t>cheie</a:t>
            </a:r>
            <a:r>
              <a:rPr lang="en-US" dirty="0"/>
              <a:t>. </a:t>
            </a:r>
            <a:r>
              <a:rPr lang="en-US" dirty="0" err="1"/>
              <a:t>Cel</a:t>
            </a:r>
            <a:r>
              <a:rPr lang="en-US" dirty="0"/>
              <a:t> de-al </a:t>
            </a:r>
            <a:r>
              <a:rPr lang="en-US" dirty="0" err="1"/>
              <a:t>doile</a:t>
            </a:r>
            <a:r>
              <a:rPr lang="en-US" dirty="0"/>
              <a:t> pixel </a:t>
            </a:r>
            <a:r>
              <a:rPr lang="en-US" dirty="0" err="1"/>
              <a:t>selectat</a:t>
            </a:r>
            <a:r>
              <a:rPr lang="en-US" dirty="0"/>
              <a:t> din </a:t>
            </a:r>
            <a:r>
              <a:rPr lang="en-US" dirty="0" err="1"/>
              <a:t>perechea</a:t>
            </a:r>
            <a:r>
              <a:rPr lang="en-US" dirty="0"/>
              <a:t> </a:t>
            </a:r>
            <a:r>
              <a:rPr lang="en-US" dirty="0" err="1"/>
              <a:t>aleatorie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extras </a:t>
            </a:r>
            <a:r>
              <a:rPr lang="en-US" dirty="0" err="1"/>
              <a:t>dintr</a:t>
            </a:r>
            <a:r>
              <a:rPr lang="en-US" dirty="0"/>
              <a:t>-o </a:t>
            </a:r>
            <a:r>
              <a:rPr lang="en-US" dirty="0" err="1"/>
              <a:t>distributie</a:t>
            </a:r>
            <a:r>
              <a:rPr lang="en-US" dirty="0"/>
              <a:t> </a:t>
            </a:r>
            <a:r>
              <a:rPr lang="en-US" dirty="0" err="1"/>
              <a:t>gaussiana</a:t>
            </a:r>
            <a:r>
              <a:rPr lang="en-US" dirty="0"/>
              <a:t> din </a:t>
            </a:r>
            <a:r>
              <a:rPr lang="en-US" dirty="0" err="1"/>
              <a:t>jurul</a:t>
            </a:r>
            <a:r>
              <a:rPr lang="en-US" dirty="0"/>
              <a:t> </a:t>
            </a:r>
            <a:r>
              <a:rPr lang="en-US" dirty="0" err="1"/>
              <a:t>primului</a:t>
            </a:r>
            <a:r>
              <a:rPr lang="en-US" dirty="0"/>
              <a:t> pixel. </a:t>
            </a:r>
            <a:r>
              <a:rPr lang="en-US" dirty="0" err="1"/>
              <a:t>Acum</a:t>
            </a:r>
            <a:r>
              <a:rPr lang="en-US" dirty="0"/>
              <a:t> </a:t>
            </a:r>
            <a:r>
              <a:rPr lang="en-US" dirty="0" err="1"/>
              <a:t>daca</a:t>
            </a:r>
            <a:r>
              <a:rPr lang="en-US" dirty="0"/>
              <a:t> </a:t>
            </a:r>
            <a:r>
              <a:rPr lang="en-US" dirty="0" err="1"/>
              <a:t>primul</a:t>
            </a:r>
            <a:r>
              <a:rPr lang="en-US" dirty="0"/>
              <a:t> pixel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luminat</a:t>
            </a:r>
            <a:r>
              <a:rPr lang="en-US" dirty="0"/>
              <a:t> </a:t>
            </a:r>
            <a:r>
              <a:rPr lang="en-US" dirty="0" err="1"/>
              <a:t>decat</a:t>
            </a:r>
            <a:r>
              <a:rPr lang="en-US" dirty="0"/>
              <a:t> al </a:t>
            </a:r>
            <a:r>
              <a:rPr lang="en-US" dirty="0" err="1"/>
              <a:t>doilea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se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atribui</a:t>
            </a:r>
            <a:r>
              <a:rPr lang="en-US" dirty="0"/>
              <a:t> </a:t>
            </a:r>
            <a:r>
              <a:rPr lang="en-US" dirty="0" err="1"/>
              <a:t>valoarea</a:t>
            </a:r>
            <a:r>
              <a:rPr lang="en-US" dirty="0"/>
              <a:t> 1, </a:t>
            </a:r>
            <a:r>
              <a:rPr lang="en-US" dirty="0" err="1"/>
              <a:t>iar</a:t>
            </a:r>
            <a:r>
              <a:rPr lang="en-US" dirty="0"/>
              <a:t> in </a:t>
            </a:r>
            <a:r>
              <a:rPr lang="en-US" dirty="0" err="1"/>
              <a:t>caz</a:t>
            </a:r>
            <a:r>
              <a:rPr lang="en-US" dirty="0"/>
              <a:t> </a:t>
            </a:r>
            <a:r>
              <a:rPr lang="en-US" dirty="0" err="1"/>
              <a:t>contrar</a:t>
            </a:r>
            <a:r>
              <a:rPr lang="en-US" dirty="0"/>
              <a:t> </a:t>
            </a:r>
            <a:r>
              <a:rPr lang="en-US" dirty="0" err="1"/>
              <a:t>valoarea</a:t>
            </a:r>
            <a:r>
              <a:rPr lang="en-US" dirty="0"/>
              <a:t> 0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astfel</a:t>
            </a:r>
            <a:r>
              <a:rPr lang="en-US" dirty="0"/>
              <a:t> se </a:t>
            </a:r>
            <a:r>
              <a:rPr lang="en-US" dirty="0" err="1"/>
              <a:t>construieste</a:t>
            </a:r>
            <a:r>
              <a:rPr lang="en-US" dirty="0"/>
              <a:t> </a:t>
            </a:r>
            <a:r>
              <a:rPr lang="en-US" dirty="0" err="1"/>
              <a:t>vectorul</a:t>
            </a:r>
            <a:r>
              <a:rPr lang="en-US" dirty="0"/>
              <a:t> de </a:t>
            </a:r>
            <a:r>
              <a:rPr lang="en-US" dirty="0" err="1"/>
              <a:t>caracteristici</a:t>
            </a:r>
            <a:r>
              <a:rPr lang="en-US" dirty="0"/>
              <a:t> </a:t>
            </a:r>
            <a:r>
              <a:rPr lang="en-US" dirty="0" err="1"/>
              <a:t>binare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Distributia</a:t>
            </a:r>
            <a:r>
              <a:rPr lang="en-US" dirty="0"/>
              <a:t> </a:t>
            </a:r>
            <a:r>
              <a:rPr lang="en-US" dirty="0" err="1"/>
              <a:t>gaussiana</a:t>
            </a:r>
            <a:r>
              <a:rPr lang="en-US" dirty="0"/>
              <a:t> se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numeste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distributia</a:t>
            </a:r>
            <a:r>
              <a:rPr lang="en-US" dirty="0"/>
              <a:t> </a:t>
            </a:r>
            <a:r>
              <a:rPr lang="en-US" dirty="0" err="1"/>
              <a:t>normala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distributie</a:t>
            </a:r>
            <a:r>
              <a:rPr lang="en-US" dirty="0"/>
              <a:t> de </a:t>
            </a:r>
            <a:r>
              <a:rPr lang="en-US" dirty="0" err="1"/>
              <a:t>probabilitate</a:t>
            </a:r>
            <a:r>
              <a:rPr lang="en-US" dirty="0"/>
              <a:t> continua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descrie</a:t>
            </a:r>
            <a:r>
              <a:rPr lang="en-US" dirty="0"/>
              <a:t> </a:t>
            </a:r>
            <a:r>
              <a:rPr lang="en-US" dirty="0" err="1"/>
              <a:t>probabilitatea</a:t>
            </a:r>
            <a:r>
              <a:rPr lang="en-US" dirty="0"/>
              <a:t> </a:t>
            </a:r>
            <a:r>
              <a:rPr lang="en-US" dirty="0" err="1"/>
              <a:t>valorilor</a:t>
            </a:r>
            <a:r>
              <a:rPr lang="en-US" dirty="0"/>
              <a:t> </a:t>
            </a:r>
            <a:r>
              <a:rPr lang="en-US" dirty="0" err="1"/>
              <a:t>uneia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multor</a:t>
            </a:r>
            <a:r>
              <a:rPr lang="en-US" dirty="0"/>
              <a:t> </a:t>
            </a:r>
            <a:r>
              <a:rPr lang="en-US" dirty="0" err="1"/>
              <a:t>variabile</a:t>
            </a:r>
            <a:r>
              <a:rPr lang="en-US" dirty="0"/>
              <a:t> </a:t>
            </a:r>
            <a:r>
              <a:rPr lang="en-US" dirty="0" err="1"/>
              <a:t>aleatoare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99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435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Iar</a:t>
            </a:r>
            <a:r>
              <a:rPr lang="en-US" dirty="0"/>
              <a:t> nu in </a:t>
            </a:r>
            <a:r>
              <a:rPr lang="en-US" dirty="0" err="1"/>
              <a:t>ultimul</a:t>
            </a:r>
            <a:r>
              <a:rPr lang="en-US" dirty="0"/>
              <a:t> rand, </a:t>
            </a:r>
            <a:r>
              <a:rPr lang="en-US" dirty="0" err="1"/>
              <a:t>algoritmul</a:t>
            </a:r>
            <a:r>
              <a:rPr lang="en-US" dirty="0"/>
              <a:t> Brute Force Matcher, </a:t>
            </a:r>
            <a:r>
              <a:rPr lang="en-US" dirty="0" err="1"/>
              <a:t>compara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potriveste</a:t>
            </a:r>
            <a:r>
              <a:rPr lang="en-US" dirty="0"/>
              <a:t> </a:t>
            </a:r>
            <a:r>
              <a:rPr lang="en-US" dirty="0" err="1"/>
              <a:t>caracteristiciile</a:t>
            </a:r>
            <a:r>
              <a:rPr lang="en-US" dirty="0"/>
              <a:t> </a:t>
            </a:r>
            <a:r>
              <a:rPr lang="en-US" dirty="0" err="1"/>
              <a:t>fiecarei</a:t>
            </a:r>
            <a:r>
              <a:rPr lang="en-US" dirty="0"/>
              <a:t> </a:t>
            </a:r>
            <a:r>
              <a:rPr lang="en-US" dirty="0" err="1"/>
              <a:t>imagini</a:t>
            </a:r>
            <a:r>
              <a:rPr lang="en-US" dirty="0"/>
              <a:t>,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incat</a:t>
            </a:r>
            <a:r>
              <a:rPr lang="en-US" dirty="0"/>
              <a:t> </a:t>
            </a:r>
            <a:r>
              <a:rPr lang="en-US" dirty="0" err="1"/>
              <a:t>returneaza</a:t>
            </a:r>
            <a:r>
              <a:rPr lang="en-US" dirty="0"/>
              <a:t> </a:t>
            </a:r>
            <a:r>
              <a:rPr lang="en-US" dirty="0" err="1"/>
              <a:t>cea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buna </a:t>
            </a:r>
            <a:r>
              <a:rPr lang="en-US" dirty="0" err="1"/>
              <a:t>potrivire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8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37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concluzie</a:t>
            </a:r>
            <a:r>
              <a:rPr lang="en-US" dirty="0"/>
              <a:t> </a:t>
            </a:r>
            <a:r>
              <a:rPr lang="en-US" dirty="0" err="1"/>
              <a:t>aplicatia</a:t>
            </a:r>
            <a:r>
              <a:rPr lang="en-US" dirty="0"/>
              <a:t> Room detector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aplicatie</a:t>
            </a:r>
            <a:r>
              <a:rPr lang="en-US" dirty="0"/>
              <a:t> de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scana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detecta</a:t>
            </a:r>
            <a:r>
              <a:rPr lang="en-US" dirty="0"/>
              <a:t> </a:t>
            </a:r>
            <a:r>
              <a:rPr lang="en-US" dirty="0" err="1"/>
              <a:t>spatii</a:t>
            </a:r>
            <a:r>
              <a:rPr lang="en-US" dirty="0"/>
              <a:t> </a:t>
            </a:r>
            <a:r>
              <a:rPr lang="en-US" dirty="0" err="1"/>
              <a:t>intr</a:t>
            </a:r>
            <a:r>
              <a:rPr lang="en-US" dirty="0"/>
              <a:t>-un 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en-US" dirty="0" err="1"/>
              <a:t>foarte</a:t>
            </a:r>
            <a:r>
              <a:rPr lang="en-US" dirty="0"/>
              <a:t> </a:t>
            </a:r>
            <a:r>
              <a:rPr lang="en-US" dirty="0" err="1"/>
              <a:t>scurt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cu un minim de </a:t>
            </a:r>
            <a:r>
              <a:rPr lang="en-US" dirty="0" err="1"/>
              <a:t>efort</a:t>
            </a:r>
            <a:r>
              <a:rPr lang="en-US" dirty="0"/>
              <a:t>. </a:t>
            </a:r>
            <a:r>
              <a:rPr lang="en-US" dirty="0" err="1"/>
              <a:t>Aplicatia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capabila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se </a:t>
            </a:r>
            <a:r>
              <a:rPr lang="en-US" dirty="0" err="1"/>
              <a:t>adapteze</a:t>
            </a:r>
            <a:r>
              <a:rPr lang="en-US" dirty="0"/>
              <a:t> </a:t>
            </a:r>
            <a:r>
              <a:rPr lang="en-US" dirty="0" err="1"/>
              <a:t>oricand</a:t>
            </a:r>
            <a:r>
              <a:rPr lang="en-US" dirty="0"/>
              <a:t> la </a:t>
            </a:r>
            <a:r>
              <a:rPr lang="en-US" dirty="0" err="1"/>
              <a:t>noi</a:t>
            </a:r>
            <a:r>
              <a:rPr lang="en-US" dirty="0"/>
              <a:t> module cat </a:t>
            </a:r>
            <a:r>
              <a:rPr lang="en-US" dirty="0" err="1"/>
              <a:t>si</a:t>
            </a:r>
            <a:r>
              <a:rPr lang="en-US" dirty="0"/>
              <a:t> la </a:t>
            </a:r>
            <a:r>
              <a:rPr lang="en-US" dirty="0" err="1"/>
              <a:t>alte</a:t>
            </a:r>
            <a:r>
              <a:rPr lang="en-US" dirty="0"/>
              <a:t> </a:t>
            </a:r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detectari</a:t>
            </a:r>
            <a:r>
              <a:rPr lang="en-US" dirty="0"/>
              <a:t>,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incat</a:t>
            </a:r>
            <a:r>
              <a:rPr lang="en-US" dirty="0"/>
              <a:t> in </a:t>
            </a:r>
            <a:r>
              <a:rPr lang="en-US" dirty="0" err="1"/>
              <a:t>urma</a:t>
            </a:r>
            <a:r>
              <a:rPr lang="en-US" dirty="0"/>
              <a:t> </a:t>
            </a:r>
            <a:r>
              <a:rPr lang="en-US" dirty="0" err="1"/>
              <a:t>cerceratilor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implementarii</a:t>
            </a:r>
            <a:r>
              <a:rPr lang="en-US" dirty="0"/>
              <a:t> </a:t>
            </a:r>
            <a:r>
              <a:rPr lang="en-US" dirty="0" err="1"/>
              <a:t>actuale</a:t>
            </a:r>
            <a:r>
              <a:rPr lang="en-US" dirty="0"/>
              <a:t>, </a:t>
            </a:r>
            <a:r>
              <a:rPr lang="en-US" dirty="0" err="1"/>
              <a:t>aplicatia</a:t>
            </a:r>
            <a:r>
              <a:rPr lang="en-US" dirty="0"/>
              <a:t> se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adapta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folosita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rezolvarea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multor</a:t>
            </a:r>
            <a:r>
              <a:rPr lang="en-US" dirty="0"/>
              <a:t> </a:t>
            </a:r>
            <a:r>
              <a:rPr lang="en-US" dirty="0" err="1"/>
              <a:t>probleme</a:t>
            </a:r>
            <a:r>
              <a:rPr lang="en-US" dirty="0"/>
              <a:t>. Un </a:t>
            </a:r>
            <a:r>
              <a:rPr lang="en-US" dirty="0" err="1"/>
              <a:t>exemplu</a:t>
            </a:r>
            <a:r>
              <a:rPr lang="en-US" dirty="0"/>
              <a:t> pe care as </a:t>
            </a:r>
            <a:r>
              <a:rPr lang="en-US" dirty="0" err="1"/>
              <a:t>putea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dau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in </a:t>
            </a:r>
            <a:r>
              <a:rPr lang="en-US" dirty="0" err="1"/>
              <a:t>sistemul</a:t>
            </a:r>
            <a:r>
              <a:rPr lang="en-US" dirty="0"/>
              <a:t> medical </a:t>
            </a:r>
            <a:r>
              <a:rPr lang="en-US" dirty="0" err="1"/>
              <a:t>ajutand</a:t>
            </a:r>
            <a:r>
              <a:rPr lang="en-US" dirty="0"/>
              <a:t> </a:t>
            </a:r>
            <a:r>
              <a:rPr lang="en-US" dirty="0" err="1"/>
              <a:t>persoanele</a:t>
            </a:r>
            <a:r>
              <a:rPr lang="en-US" dirty="0"/>
              <a:t> cu </a:t>
            </a:r>
            <a:r>
              <a:rPr lang="en-US" dirty="0" err="1"/>
              <a:t>dezabilitati</a:t>
            </a:r>
            <a:r>
              <a:rPr lang="en-US" dirty="0"/>
              <a:t> de </a:t>
            </a:r>
            <a:r>
              <a:rPr lang="en-US" dirty="0" err="1"/>
              <a:t>vedere</a:t>
            </a:r>
            <a:r>
              <a:rPr lang="en-US" dirty="0"/>
              <a:t>, </a:t>
            </a:r>
            <a:r>
              <a:rPr lang="en-US" dirty="0" err="1"/>
              <a:t>inlocuid</a:t>
            </a:r>
            <a:r>
              <a:rPr lang="en-US" dirty="0"/>
              <a:t> in </a:t>
            </a:r>
            <a:r>
              <a:rPr lang="en-US" dirty="0" err="1"/>
              <a:t>aplicatie</a:t>
            </a:r>
            <a:r>
              <a:rPr lang="en-US" dirty="0"/>
              <a:t> </a:t>
            </a:r>
            <a:r>
              <a:rPr lang="en-US" dirty="0" err="1"/>
              <a:t>afisarea</a:t>
            </a:r>
            <a:r>
              <a:rPr lang="en-US" dirty="0"/>
              <a:t> </a:t>
            </a:r>
            <a:r>
              <a:rPr lang="en-US" dirty="0" err="1"/>
              <a:t>textului</a:t>
            </a:r>
            <a:r>
              <a:rPr lang="en-US" dirty="0"/>
              <a:t> cu un </a:t>
            </a:r>
            <a:r>
              <a:rPr lang="en-US" dirty="0" err="1"/>
              <a:t>mesaj</a:t>
            </a:r>
            <a:r>
              <a:rPr lang="en-US" dirty="0"/>
              <a:t> </a:t>
            </a:r>
            <a:r>
              <a:rPr lang="en-US" dirty="0" err="1"/>
              <a:t>auditiv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aducand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alte</a:t>
            </a:r>
            <a:r>
              <a:rPr lang="en-US" dirty="0"/>
              <a:t> beneficia </a:t>
            </a:r>
            <a:r>
              <a:rPr lang="en-US" dirty="0" err="1"/>
              <a:t>tehnologiilor</a:t>
            </a:r>
            <a:r>
              <a:rPr lang="en-US" dirty="0"/>
              <a:t> precum AR Cloud. AR </a:t>
            </a:r>
            <a:r>
              <a:rPr lang="en-US" dirty="0" smtClean="0"/>
              <a:t>Cloud </a:t>
            </a:r>
            <a:r>
              <a:rPr lang="en-US" dirty="0" err="1" smtClean="0"/>
              <a:t>este</a:t>
            </a:r>
            <a:r>
              <a:rPr lang="en-US" dirty="0" smtClean="0"/>
              <a:t> o </a:t>
            </a:r>
            <a:r>
              <a:rPr lang="en-US" dirty="0" err="1" smtClean="0"/>
              <a:t>colectie</a:t>
            </a:r>
            <a:r>
              <a:rPr lang="en-US" dirty="0" smtClean="0"/>
              <a:t> de </a:t>
            </a:r>
            <a:r>
              <a:rPr lang="en-US" dirty="0" err="1" smtClean="0"/>
              <a:t>puncte</a:t>
            </a:r>
            <a:r>
              <a:rPr lang="en-US" dirty="0" smtClean="0"/>
              <a:t> </a:t>
            </a:r>
            <a:r>
              <a:rPr lang="en-US" dirty="0" err="1" smtClean="0"/>
              <a:t>reprezintand</a:t>
            </a:r>
            <a:r>
              <a:rPr lang="en-US" dirty="0" smtClean="0"/>
              <a:t> </a:t>
            </a:r>
            <a:r>
              <a:rPr lang="en-US" dirty="0"/>
              <a:t>o </a:t>
            </a:r>
            <a:r>
              <a:rPr lang="en-US" dirty="0" err="1"/>
              <a:t>harta</a:t>
            </a:r>
            <a:r>
              <a:rPr lang="en-US" dirty="0"/>
              <a:t> a </a:t>
            </a:r>
            <a:r>
              <a:rPr lang="en-US" dirty="0" err="1"/>
              <a:t>lumii</a:t>
            </a:r>
            <a:r>
              <a:rPr lang="en-US" dirty="0"/>
              <a:t> 3D, </a:t>
            </a:r>
            <a:r>
              <a:rPr lang="en-US" dirty="0" err="1"/>
              <a:t>suprapusa</a:t>
            </a:r>
            <a:r>
              <a:rPr lang="en-US" dirty="0"/>
              <a:t> </a:t>
            </a:r>
            <a:r>
              <a:rPr lang="en-US" dirty="0" err="1"/>
              <a:t>peste</a:t>
            </a:r>
            <a:r>
              <a:rPr lang="en-US" dirty="0"/>
              <a:t> </a:t>
            </a:r>
            <a:r>
              <a:rPr lang="en-US" dirty="0" err="1"/>
              <a:t>lumea</a:t>
            </a:r>
            <a:r>
              <a:rPr lang="en-US" dirty="0"/>
              <a:t> </a:t>
            </a:r>
            <a:r>
              <a:rPr lang="en-US" dirty="0" err="1"/>
              <a:t>reala</a:t>
            </a:r>
            <a:r>
              <a:rPr lang="en-US" dirty="0"/>
              <a:t>, </a:t>
            </a:r>
            <a:r>
              <a:rPr lang="en-US" dirty="0" err="1"/>
              <a:t>permitand</a:t>
            </a:r>
            <a:r>
              <a:rPr lang="en-US" dirty="0"/>
              <a:t> </a:t>
            </a:r>
            <a:r>
              <a:rPr lang="en-US" dirty="0" err="1"/>
              <a:t>augmentarea</a:t>
            </a:r>
            <a:r>
              <a:rPr lang="en-US" dirty="0"/>
              <a:t>, </a:t>
            </a:r>
            <a:r>
              <a:rPr lang="en-US" dirty="0" err="1"/>
              <a:t>partajarea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legarea</a:t>
            </a:r>
            <a:r>
              <a:rPr lang="en-US" dirty="0"/>
              <a:t> </a:t>
            </a:r>
            <a:r>
              <a:rPr lang="en-US" dirty="0" err="1"/>
              <a:t>informatiilor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experientelor</a:t>
            </a:r>
            <a:r>
              <a:rPr lang="en-US" dirty="0"/>
              <a:t> la </a:t>
            </a:r>
            <a:r>
              <a:rPr lang="en-US" dirty="0" err="1"/>
              <a:t>anumite</a:t>
            </a:r>
            <a:r>
              <a:rPr lang="en-US" dirty="0"/>
              <a:t> </a:t>
            </a:r>
            <a:r>
              <a:rPr lang="en-US" dirty="0" err="1"/>
              <a:t>locatii</a:t>
            </a:r>
            <a:r>
              <a:rPr lang="en-US" dirty="0"/>
              <a:t> </a:t>
            </a:r>
            <a:r>
              <a:rPr lang="en-US" dirty="0" err="1"/>
              <a:t>fizice</a:t>
            </a:r>
            <a:r>
              <a:rPr lang="en-US" dirty="0"/>
              <a:t>. </a:t>
            </a:r>
            <a:r>
              <a:rPr lang="en-US" dirty="0" err="1"/>
              <a:t>Misiunea</a:t>
            </a:r>
            <a:r>
              <a:rPr lang="en-US" dirty="0"/>
              <a:t> AR Cloud-</a:t>
            </a:r>
            <a:r>
              <a:rPr lang="en-US" dirty="0" err="1"/>
              <a:t>ului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de a conduce </a:t>
            </a:r>
            <a:r>
              <a:rPr lang="en-US" dirty="0" err="1"/>
              <a:t>dezvoltarea</a:t>
            </a:r>
            <a:r>
              <a:rPr lang="en-US" dirty="0"/>
              <a:t> </a:t>
            </a:r>
            <a:r>
              <a:rPr lang="en-US" dirty="0" err="1"/>
              <a:t>tehnologiei</a:t>
            </a:r>
            <a:r>
              <a:rPr lang="en-US" dirty="0"/>
              <a:t> de </a:t>
            </a:r>
            <a:r>
              <a:rPr lang="en-US" dirty="0" err="1"/>
              <a:t>calcul</a:t>
            </a:r>
            <a:r>
              <a:rPr lang="en-US" dirty="0"/>
              <a:t> spatial, a </a:t>
            </a:r>
            <a:r>
              <a:rPr lang="en-US" dirty="0" err="1"/>
              <a:t>datelor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a </a:t>
            </a:r>
            <a:r>
              <a:rPr lang="en-US" dirty="0" err="1"/>
              <a:t>standardizarii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conectarea</a:t>
            </a:r>
            <a:r>
              <a:rPr lang="en-US" dirty="0"/>
              <a:t> </a:t>
            </a:r>
            <a:r>
              <a:rPr lang="en-US" dirty="0" err="1"/>
              <a:t>lumilor</a:t>
            </a:r>
            <a:r>
              <a:rPr lang="en-US" dirty="0"/>
              <a:t> </a:t>
            </a:r>
            <a:r>
              <a:rPr lang="en-US" dirty="0" err="1"/>
              <a:t>fizice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digitale</a:t>
            </a:r>
            <a:r>
              <a:rPr lang="en-US" dirty="0"/>
              <a:t> in </a:t>
            </a:r>
            <a:r>
              <a:rPr lang="en-US" dirty="0" err="1"/>
              <a:t>beneficiul</a:t>
            </a:r>
            <a:r>
              <a:rPr lang="en-US" dirty="0"/>
              <a:t> </a:t>
            </a:r>
            <a:r>
              <a:rPr lang="en-US" dirty="0" err="1"/>
              <a:t>tuturor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5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37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Aplicația Room Detector este o aplicație concepută pentru detectarea spațiului. Cu</a:t>
            </a:r>
            <a:r>
              <a:rPr lang="en-US" dirty="0"/>
              <a:t> </a:t>
            </a:r>
            <a:r>
              <a:rPr lang="ro-RO" dirty="0"/>
              <a:t>ajutorul acestei aplicații, utilizatorii vor putea să stocheze și să detecteze diferite spații (camere).</a:t>
            </a:r>
          </a:p>
          <a:p>
            <a:r>
              <a:rPr lang="ro-RO" dirty="0"/>
              <a:t>Conceptul de spațiu se referă la o cameră care poate fi identificată după un</a:t>
            </a:r>
            <a:r>
              <a:rPr lang="en-US" dirty="0"/>
              <a:t> </a:t>
            </a:r>
            <a:r>
              <a:rPr lang="ro-RO" dirty="0"/>
              <a:t>nume introdus de utilizator. Utilizatorul poate folosi această aplicație accesând unul din cele</a:t>
            </a:r>
            <a:r>
              <a:rPr lang="en-US" dirty="0"/>
              <a:t> </a:t>
            </a:r>
            <a:r>
              <a:rPr lang="ro-RO" dirty="0"/>
              <a:t>două module: </a:t>
            </a:r>
            <a:endParaRPr lang="en-US" dirty="0"/>
          </a:p>
          <a:p>
            <a:r>
              <a:rPr lang="en-US" dirty="0"/>
              <a:t>1. </a:t>
            </a:r>
            <a:r>
              <a:rPr lang="ro-RO" dirty="0"/>
              <a:t>primul modul este cel de încărcare a spațiilor ce se doresc a fi înregistrate pentru</a:t>
            </a:r>
            <a:r>
              <a:rPr lang="en-US" dirty="0"/>
              <a:t> </a:t>
            </a:r>
            <a:r>
              <a:rPr lang="ro-RO" dirty="0"/>
              <a:t>a fi recunoscute mai târziu, </a:t>
            </a:r>
            <a:endParaRPr lang="en-US" dirty="0"/>
          </a:p>
          <a:p>
            <a:r>
              <a:rPr lang="en-US" dirty="0"/>
              <a:t>2. </a:t>
            </a:r>
            <a:r>
              <a:rPr lang="ro-RO" dirty="0"/>
              <a:t>iar cel de-al doilea modul se va ocupa de detectarea spațiilor.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Conform </a:t>
            </a:r>
            <a:r>
              <a:rPr lang="en-US" dirty="0" err="1"/>
              <a:t>diagramei</a:t>
            </a:r>
            <a:r>
              <a:rPr lang="en-US" dirty="0"/>
              <a:t> de </a:t>
            </a:r>
            <a:r>
              <a:rPr lang="en-US" dirty="0" err="1"/>
              <a:t>stari</a:t>
            </a:r>
            <a:r>
              <a:rPr lang="en-US" dirty="0"/>
              <a:t>,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observa</a:t>
            </a:r>
            <a:r>
              <a:rPr lang="en-US" dirty="0"/>
              <a:t> </a:t>
            </a:r>
            <a:r>
              <a:rPr lang="en-US" dirty="0" err="1"/>
              <a:t>actiunile</a:t>
            </a:r>
            <a:r>
              <a:rPr lang="en-US" dirty="0"/>
              <a:t> pe care le </a:t>
            </a:r>
            <a:r>
              <a:rPr lang="en-US" dirty="0" err="1"/>
              <a:t>avem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33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Primul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se </a:t>
            </a:r>
            <a:r>
              <a:rPr lang="en-US" dirty="0" err="1"/>
              <a:t>numeste</a:t>
            </a:r>
            <a:r>
              <a:rPr lang="en-US" dirty="0"/>
              <a:t> Upload Images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conceput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administratori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realiza</a:t>
            </a:r>
            <a:r>
              <a:rPr lang="en-US" dirty="0"/>
              <a:t> </a:t>
            </a:r>
            <a:r>
              <a:rPr lang="en-US" dirty="0" err="1"/>
              <a:t>configurarea</a:t>
            </a:r>
            <a:r>
              <a:rPr lang="en-US" dirty="0"/>
              <a:t> </a:t>
            </a:r>
            <a:r>
              <a:rPr lang="en-US" dirty="0" err="1"/>
              <a:t>camerelelor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Acesta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adauge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aleaga</a:t>
            </a:r>
            <a:r>
              <a:rPr lang="en-US" dirty="0"/>
              <a:t> o camera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stocheze</a:t>
            </a:r>
            <a:r>
              <a:rPr lang="en-US" dirty="0"/>
              <a:t> </a:t>
            </a:r>
            <a:r>
              <a:rPr lang="en-US" dirty="0" err="1"/>
              <a:t>imagini</a:t>
            </a:r>
            <a:r>
              <a:rPr lang="en-US" dirty="0"/>
              <a:t> cu camera respective.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https://dribbble.com/shots/4522881-AR-Scanning-Instructions</a:t>
            </a: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04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Cel</a:t>
            </a:r>
            <a:r>
              <a:rPr lang="en-US" dirty="0"/>
              <a:t> de-al </a:t>
            </a:r>
            <a:r>
              <a:rPr lang="en-US" dirty="0" err="1"/>
              <a:t>doilea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se </a:t>
            </a:r>
            <a:r>
              <a:rPr lang="en-US" dirty="0" err="1"/>
              <a:t>numeste</a:t>
            </a:r>
            <a:r>
              <a:rPr lang="en-US" dirty="0"/>
              <a:t> Detects space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conceput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utilizatori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pot </a:t>
            </a:r>
            <a:r>
              <a:rPr lang="en-US" dirty="0" err="1"/>
              <a:t>scana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detecta</a:t>
            </a:r>
            <a:r>
              <a:rPr lang="en-US" dirty="0"/>
              <a:t> spatial. </a:t>
            </a:r>
          </a:p>
          <a:p>
            <a:r>
              <a:rPr lang="en-US" dirty="0"/>
              <a:t>In </a:t>
            </a:r>
            <a:r>
              <a:rPr lang="en-US" dirty="0" err="1"/>
              <a:t>momentul</a:t>
            </a:r>
            <a:r>
              <a:rPr lang="en-US" dirty="0"/>
              <a:t> </a:t>
            </a:r>
            <a:r>
              <a:rPr lang="en-US" dirty="0" err="1"/>
              <a:t>cand</a:t>
            </a:r>
            <a:r>
              <a:rPr lang="en-US" dirty="0"/>
              <a:t> </a:t>
            </a:r>
            <a:r>
              <a:rPr lang="en-US" dirty="0" err="1"/>
              <a:t>aplicatia</a:t>
            </a:r>
            <a:r>
              <a:rPr lang="en-US" dirty="0"/>
              <a:t> </a:t>
            </a:r>
            <a:r>
              <a:rPr lang="en-US" dirty="0" err="1"/>
              <a:t>detecteaza</a:t>
            </a:r>
            <a:r>
              <a:rPr lang="en-US" dirty="0"/>
              <a:t> un </a:t>
            </a:r>
            <a:r>
              <a:rPr lang="en-US" dirty="0" err="1"/>
              <a:t>spatiu</a:t>
            </a:r>
            <a:r>
              <a:rPr lang="en-US" dirty="0"/>
              <a:t>, pe </a:t>
            </a:r>
            <a:r>
              <a:rPr lang="en-US" dirty="0" err="1"/>
              <a:t>ecran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fi </a:t>
            </a:r>
            <a:r>
              <a:rPr lang="en-US" dirty="0" err="1"/>
              <a:t>afisat</a:t>
            </a:r>
            <a:r>
              <a:rPr lang="en-US" dirty="0"/>
              <a:t> </a:t>
            </a:r>
            <a:r>
              <a:rPr lang="en-US" dirty="0" err="1"/>
              <a:t>numele</a:t>
            </a:r>
            <a:r>
              <a:rPr lang="en-US" dirty="0"/>
              <a:t> </a:t>
            </a:r>
            <a:r>
              <a:rPr lang="en-US" dirty="0" err="1"/>
              <a:t>camerei</a:t>
            </a:r>
            <a:r>
              <a:rPr lang="en-US" dirty="0"/>
              <a:t> care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adaugat</a:t>
            </a:r>
            <a:r>
              <a:rPr lang="en-US" dirty="0"/>
              <a:t> la </a:t>
            </a:r>
            <a:r>
              <a:rPr lang="en-US" dirty="0" err="1"/>
              <a:t>configurare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exemplul</a:t>
            </a:r>
            <a:r>
              <a:rPr lang="en-US" dirty="0"/>
              <a:t> anterior </a:t>
            </a:r>
            <a:r>
              <a:rPr lang="en-US" dirty="0" err="1"/>
              <a:t>si</a:t>
            </a:r>
            <a:r>
              <a:rPr lang="en-US" dirty="0"/>
              <a:t> in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exemplu</a:t>
            </a:r>
            <a:r>
              <a:rPr lang="en-US" dirty="0"/>
              <a:t> am observant </a:t>
            </a:r>
            <a:r>
              <a:rPr lang="en-US" dirty="0" err="1"/>
              <a:t>cateva</a:t>
            </a:r>
            <a:r>
              <a:rPr lang="en-US" dirty="0"/>
              <a:t> </a:t>
            </a:r>
            <a:r>
              <a:rPr lang="en-US" dirty="0" err="1"/>
              <a:t>puncte</a:t>
            </a:r>
            <a:r>
              <a:rPr lang="en-US" dirty="0"/>
              <a:t> generate in </a:t>
            </a:r>
            <a:r>
              <a:rPr lang="en-US" dirty="0" err="1"/>
              <a:t>timpul</a:t>
            </a:r>
            <a:r>
              <a:rPr lang="en-US" dirty="0"/>
              <a:t> </a:t>
            </a:r>
            <a:r>
              <a:rPr lang="en-US" dirty="0" err="1"/>
              <a:t>scanarii</a:t>
            </a:r>
            <a:r>
              <a:rPr lang="en-US" dirty="0"/>
              <a:t>, </a:t>
            </a:r>
            <a:r>
              <a:rPr lang="en-US" dirty="0" err="1"/>
              <a:t>vom</a:t>
            </a:r>
            <a:r>
              <a:rPr lang="en-US" dirty="0"/>
              <a:t> intra in </a:t>
            </a:r>
            <a:r>
              <a:rPr lang="en-US" dirty="0" err="1"/>
              <a:t>detaliu</a:t>
            </a:r>
            <a:r>
              <a:rPr lang="en-US" dirty="0"/>
              <a:t> in slide-urile </a:t>
            </a:r>
            <a:r>
              <a:rPr lang="en-US" dirty="0" err="1"/>
              <a:t>urmatoare</a:t>
            </a:r>
            <a:r>
              <a:rPr lang="en-US" dirty="0"/>
              <a:t>. 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https://dribbble.com/shots/6057961-ARKit-Geometry-Detection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6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Aplicația</a:t>
            </a:r>
            <a:r>
              <a:rPr lang="en-US" dirty="0"/>
              <a:t> Room detector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aplicație</a:t>
            </a:r>
            <a:r>
              <a:rPr lang="en-US" dirty="0"/>
              <a:t> de </a:t>
            </a:r>
            <a:r>
              <a:rPr lang="en-US" dirty="0" err="1"/>
              <a:t>detectare</a:t>
            </a:r>
            <a:r>
              <a:rPr lang="en-US" dirty="0"/>
              <a:t> a </a:t>
            </a:r>
            <a:r>
              <a:rPr lang="en-US" dirty="0" err="1"/>
              <a:t>spațiilor</a:t>
            </a:r>
            <a:r>
              <a:rPr lang="en-US" dirty="0"/>
              <a:t> </a:t>
            </a:r>
            <a:r>
              <a:rPr lang="en-US" dirty="0" err="1"/>
              <a:t>realizată</a:t>
            </a:r>
            <a:r>
              <a:rPr lang="en-US" dirty="0"/>
              <a:t> cu </a:t>
            </a:r>
            <a:r>
              <a:rPr lang="en-US" dirty="0" err="1"/>
              <a:t>tehnologii</a:t>
            </a:r>
            <a:r>
              <a:rPr lang="en-US" dirty="0"/>
              <a:t> precum </a:t>
            </a:r>
            <a:r>
              <a:rPr lang="en-US" dirty="0" err="1"/>
              <a:t>procesarea</a:t>
            </a:r>
            <a:r>
              <a:rPr lang="en-US" dirty="0"/>
              <a:t> de </a:t>
            </a:r>
            <a:r>
              <a:rPr lang="en-US" dirty="0" err="1"/>
              <a:t>imagini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realitatea</a:t>
            </a:r>
            <a:r>
              <a:rPr lang="en-US" dirty="0"/>
              <a:t> </a:t>
            </a:r>
            <a:r>
              <a:rPr lang="en-US" dirty="0" err="1"/>
              <a:t>augmentată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văzută</a:t>
            </a:r>
            <a:r>
              <a:rPr lang="en-US" dirty="0"/>
              <a:t> ca o </a:t>
            </a:r>
            <a:r>
              <a:rPr lang="en-US" dirty="0" err="1"/>
              <a:t>aplicație</a:t>
            </a:r>
            <a:r>
              <a:rPr lang="en-US" dirty="0"/>
              <a:t> de </a:t>
            </a:r>
            <a:r>
              <a:rPr lang="en-US" dirty="0" err="1"/>
              <a:t>bază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alte</a:t>
            </a:r>
            <a:r>
              <a:rPr lang="en-US" dirty="0"/>
              <a:t> </a:t>
            </a:r>
            <a:r>
              <a:rPr lang="en-US" dirty="0" err="1"/>
              <a:t>soluții</a:t>
            </a:r>
            <a:r>
              <a:rPr lang="en-US" dirty="0"/>
              <a:t> </a:t>
            </a:r>
            <a:r>
              <a:rPr lang="en-US" dirty="0" err="1"/>
              <a:t>inovatoare</a:t>
            </a:r>
            <a:r>
              <a:rPr lang="en-US" dirty="0"/>
              <a:t>.</a:t>
            </a:r>
          </a:p>
          <a:p>
            <a:r>
              <a:rPr lang="en-US" dirty="0"/>
              <a:t>La </a:t>
            </a:r>
            <a:r>
              <a:rPr lang="en-US" dirty="0" err="1"/>
              <a:t>inceput</a:t>
            </a:r>
            <a:r>
              <a:rPr lang="en-US" dirty="0"/>
              <a:t> mi-am </a:t>
            </a:r>
            <a:r>
              <a:rPr lang="en-US" dirty="0" err="1"/>
              <a:t>propus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antrenez</a:t>
            </a:r>
            <a:r>
              <a:rPr lang="en-US" dirty="0"/>
              <a:t> un model cu </a:t>
            </a:r>
            <a:r>
              <a:rPr lang="en-US" dirty="0" err="1"/>
              <a:t>spatiile</a:t>
            </a:r>
            <a:r>
              <a:rPr lang="en-US" dirty="0"/>
              <a:t> pe care le </a:t>
            </a:r>
            <a:r>
              <a:rPr lang="en-US" dirty="0" err="1"/>
              <a:t>doresc</a:t>
            </a:r>
            <a:r>
              <a:rPr lang="en-US" dirty="0"/>
              <a:t>,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incat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folosesc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detectare</a:t>
            </a:r>
            <a:r>
              <a:rPr lang="en-US" dirty="0"/>
              <a:t>. Am </a:t>
            </a:r>
            <a:r>
              <a:rPr lang="en-US" dirty="0" err="1"/>
              <a:t>inceput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adun</a:t>
            </a:r>
            <a:r>
              <a:rPr lang="en-US" dirty="0"/>
              <a:t> </a:t>
            </a:r>
            <a:r>
              <a:rPr lang="en-US" dirty="0" err="1"/>
              <a:t>poze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incep</a:t>
            </a:r>
            <a:r>
              <a:rPr lang="en-US" dirty="0"/>
              <a:t> </a:t>
            </a:r>
            <a:r>
              <a:rPr lang="en-US" dirty="0" err="1"/>
              <a:t>antrenarea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a stat la </a:t>
            </a:r>
            <a:r>
              <a:rPr lang="en-US" dirty="0" err="1"/>
              <a:t>antrenat</a:t>
            </a:r>
            <a:r>
              <a:rPr lang="en-US" dirty="0"/>
              <a:t> o </a:t>
            </a:r>
            <a:r>
              <a:rPr lang="en-US" dirty="0" err="1"/>
              <a:t>anumita</a:t>
            </a:r>
            <a:r>
              <a:rPr lang="en-US" dirty="0"/>
              <a:t> </a:t>
            </a:r>
            <a:r>
              <a:rPr lang="en-US" dirty="0" err="1"/>
              <a:t>perioada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am </a:t>
            </a:r>
            <a:r>
              <a:rPr lang="en-US" dirty="0" err="1"/>
              <a:t>inceput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testez</a:t>
            </a:r>
            <a:r>
              <a:rPr lang="en-US" dirty="0"/>
              <a:t> nu </a:t>
            </a:r>
            <a:r>
              <a:rPr lang="en-US" dirty="0" err="1"/>
              <a:t>eram</a:t>
            </a:r>
            <a:r>
              <a:rPr lang="en-US" dirty="0"/>
              <a:t> </a:t>
            </a:r>
            <a:r>
              <a:rPr lang="en-US" dirty="0" err="1"/>
              <a:t>multumit</a:t>
            </a:r>
            <a:r>
              <a:rPr lang="en-US" dirty="0"/>
              <a:t> de </a:t>
            </a:r>
            <a:r>
              <a:rPr lang="en-US" dirty="0" err="1"/>
              <a:t>rezultat</a:t>
            </a:r>
            <a:r>
              <a:rPr lang="en-US" dirty="0"/>
              <a:t> </a:t>
            </a:r>
            <a:r>
              <a:rPr lang="en-US" dirty="0" err="1"/>
              <a:t>deoarece</a:t>
            </a:r>
            <a:r>
              <a:rPr lang="en-US" dirty="0"/>
              <a:t> nu </a:t>
            </a:r>
            <a:r>
              <a:rPr lang="en-US" dirty="0" err="1"/>
              <a:t>avea</a:t>
            </a:r>
            <a:r>
              <a:rPr lang="en-US" dirty="0"/>
              <a:t> </a:t>
            </a:r>
            <a:r>
              <a:rPr lang="en-US" dirty="0" err="1"/>
              <a:t>acuratete</a:t>
            </a:r>
            <a:r>
              <a:rPr lang="en-US" dirty="0"/>
              <a:t> de </a:t>
            </a:r>
            <a:r>
              <a:rPr lang="en-US" dirty="0" err="1"/>
              <a:t>detectare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57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antrenare</a:t>
            </a:r>
            <a:r>
              <a:rPr lang="en-US" dirty="0"/>
              <a:t> am 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biblioteza</a:t>
            </a:r>
            <a:r>
              <a:rPr lang="en-US" dirty="0"/>
              <a:t> TensorFlow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folosita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invatarea</a:t>
            </a:r>
            <a:r>
              <a:rPr lang="en-US" dirty="0"/>
              <a:t> automata.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rezolva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detectarii</a:t>
            </a:r>
            <a:r>
              <a:rPr lang="en-US" dirty="0"/>
              <a:t>, am </a:t>
            </a:r>
            <a:r>
              <a:rPr lang="en-US" dirty="0" err="1"/>
              <a:t>inceput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caut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am </a:t>
            </a:r>
            <a:r>
              <a:rPr lang="en-US" dirty="0" err="1"/>
              <a:t>gresit</a:t>
            </a:r>
            <a:r>
              <a:rPr lang="en-US" dirty="0"/>
              <a:t>,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studiez</a:t>
            </a:r>
            <a:r>
              <a:rPr lang="en-US" dirty="0"/>
              <a:t> o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abordare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ceva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 am </a:t>
            </a:r>
            <a:r>
              <a:rPr lang="en-US" dirty="0" err="1"/>
              <a:t>descoperit</a:t>
            </a:r>
            <a:r>
              <a:rPr lang="en-US" dirty="0"/>
              <a:t> </a:t>
            </a:r>
            <a:r>
              <a:rPr lang="en-US" dirty="0" err="1"/>
              <a:t>biblioteca</a:t>
            </a:r>
            <a:r>
              <a:rPr lang="en-US" dirty="0"/>
              <a:t> OpenCV care m-a </a:t>
            </a:r>
            <a:r>
              <a:rPr lang="en-US" dirty="0" err="1"/>
              <a:t>ajutat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gasesc</a:t>
            </a:r>
            <a:r>
              <a:rPr lang="en-US" dirty="0"/>
              <a:t> </a:t>
            </a:r>
            <a:r>
              <a:rPr lang="en-US" dirty="0" err="1"/>
              <a:t>cea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buna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eficienta</a:t>
            </a:r>
            <a:r>
              <a:rPr lang="en-US" dirty="0"/>
              <a:t> </a:t>
            </a:r>
            <a:r>
              <a:rPr lang="en-US" dirty="0" err="1"/>
              <a:t>abordare</a:t>
            </a:r>
            <a:r>
              <a:rPr lang="en-US" dirty="0"/>
              <a:t>.</a:t>
            </a: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74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OpenCV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biblioteca</a:t>
            </a:r>
            <a:r>
              <a:rPr lang="en-US" dirty="0"/>
              <a:t> de computer vision </a:t>
            </a:r>
            <a:r>
              <a:rPr lang="en-US" dirty="0" err="1"/>
              <a:t>si</a:t>
            </a:r>
            <a:r>
              <a:rPr lang="en-US" dirty="0"/>
              <a:t> de </a:t>
            </a:r>
            <a:r>
              <a:rPr lang="en-US" dirty="0" err="1"/>
              <a:t>invatare</a:t>
            </a:r>
            <a:r>
              <a:rPr lang="en-US" dirty="0"/>
              <a:t> automata,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detine</a:t>
            </a:r>
            <a:r>
              <a:rPr lang="en-US" dirty="0"/>
              <a:t> </a:t>
            </a:r>
            <a:r>
              <a:rPr lang="en-US" dirty="0" err="1"/>
              <a:t>peste</a:t>
            </a:r>
            <a:r>
              <a:rPr lang="en-US" dirty="0"/>
              <a:t> 2500 de </a:t>
            </a:r>
            <a:r>
              <a:rPr lang="en-US" dirty="0" err="1"/>
              <a:t>algoritmi</a:t>
            </a:r>
            <a:r>
              <a:rPr lang="en-US" dirty="0"/>
              <a:t> </a:t>
            </a:r>
            <a:r>
              <a:rPr lang="en-US" dirty="0" err="1"/>
              <a:t>optimizati</a:t>
            </a:r>
            <a:r>
              <a:rPr lang="en-US" dirty="0"/>
              <a:t> </a:t>
            </a:r>
            <a:r>
              <a:rPr lang="en-US" dirty="0" err="1"/>
              <a:t>folositi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detectarea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recunoasterea</a:t>
            </a:r>
            <a:r>
              <a:rPr lang="en-US" dirty="0"/>
              <a:t> </a:t>
            </a:r>
            <a:r>
              <a:rPr lang="en-US" dirty="0" err="1"/>
              <a:t>obiectelor</a:t>
            </a:r>
            <a:r>
              <a:rPr lang="en-US" dirty="0"/>
              <a:t>, </a:t>
            </a:r>
            <a:r>
              <a:rPr lang="en-US" dirty="0" err="1"/>
              <a:t>fetelor</a:t>
            </a:r>
            <a:r>
              <a:rPr lang="en-US" dirty="0"/>
              <a:t>, </a:t>
            </a:r>
            <a:r>
              <a:rPr lang="en-US" dirty="0" err="1"/>
              <a:t>corpurilor</a:t>
            </a:r>
            <a:r>
              <a:rPr lang="en-US" dirty="0"/>
              <a:t> </a:t>
            </a:r>
            <a:r>
              <a:rPr lang="en-US" dirty="0" err="1"/>
              <a:t>umane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asa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departe</a:t>
            </a:r>
            <a:r>
              <a:rPr lang="en-US" dirty="0"/>
              <a:t>.</a:t>
            </a:r>
          </a:p>
          <a:p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algoritmul</a:t>
            </a:r>
            <a:r>
              <a:rPr lang="en-US" dirty="0"/>
              <a:t> pe care l-am </a:t>
            </a:r>
            <a:r>
              <a:rPr lang="en-US" dirty="0" err="1"/>
              <a:t>folosit</a:t>
            </a:r>
            <a:r>
              <a:rPr lang="en-US" dirty="0"/>
              <a:t>,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voi</a:t>
            </a:r>
            <a:r>
              <a:rPr lang="en-US" dirty="0"/>
              <a:t> </a:t>
            </a:r>
            <a:r>
              <a:rPr lang="en-US" dirty="0" err="1"/>
              <a:t>prezenta</a:t>
            </a:r>
            <a:r>
              <a:rPr lang="en-US" dirty="0"/>
              <a:t> in slide-urile </a:t>
            </a:r>
            <a:r>
              <a:rPr lang="en-US" dirty="0" err="1"/>
              <a:t>urmatoare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intai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vorbesc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tehnologiile</a:t>
            </a:r>
            <a:r>
              <a:rPr lang="en-US" dirty="0"/>
              <a:t> </a:t>
            </a:r>
            <a:r>
              <a:rPr lang="en-US" dirty="0" err="1"/>
              <a:t>folosite</a:t>
            </a:r>
            <a:r>
              <a:rPr lang="en-US" dirty="0"/>
              <a:t>.</a:t>
            </a: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4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695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3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0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35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071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96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49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2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4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8CC2EFA-D769-4174-B69D-934E70C4CE83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29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8CC2EFA-D769-4174-B69D-934E70C4CE83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87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9EFmm0qJNY?feature=oembe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wdwceGmlzs?feature=oembed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168D508C-A317-451C-AB61-8A699E3570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1406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7E8F4-1600-4325-9319-975A213DA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567226"/>
            <a:ext cx="8991600" cy="1723549"/>
          </a:xfrm>
        </p:spPr>
        <p:txBody>
          <a:bodyPr>
            <a:normAutofit/>
          </a:bodyPr>
          <a:lstStyle/>
          <a:p>
            <a:r>
              <a:rPr lang="en-US" sz="4000" dirty="0"/>
              <a:t>Room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7DFC5-847D-43DE-9854-27E917FDA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9219" y="5583044"/>
            <a:ext cx="3995955" cy="653164"/>
          </a:xfrm>
        </p:spPr>
        <p:txBody>
          <a:bodyPr>
            <a:normAutofit fontScale="92500" lnSpcReduction="20000"/>
          </a:bodyPr>
          <a:lstStyle/>
          <a:p>
            <a:pPr algn="r">
              <a:lnSpc>
                <a:spcPct val="90000"/>
              </a:lnSpc>
            </a:pPr>
            <a:r>
              <a:rPr lang="en-US" dirty="0" err="1">
                <a:solidFill>
                  <a:srgbClr val="FFFFFF"/>
                </a:solidFill>
              </a:rPr>
              <a:t>Coordonator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ro-RO" dirty="0">
                <a:solidFill>
                  <a:srgbClr val="FFFFFF"/>
                </a:solidFill>
              </a:rPr>
              <a:t>ș</a:t>
            </a:r>
            <a:r>
              <a:rPr lang="en-US" dirty="0" err="1">
                <a:solidFill>
                  <a:srgbClr val="FFFFFF"/>
                </a:solidFill>
              </a:rPr>
              <a:t>tiin</a:t>
            </a:r>
            <a:r>
              <a:rPr lang="ro-RO" dirty="0">
                <a:solidFill>
                  <a:srgbClr val="FFFFFF"/>
                </a:solidFill>
              </a:rPr>
              <a:t>ț</a:t>
            </a:r>
            <a:r>
              <a:rPr lang="en-US" dirty="0" err="1">
                <a:solidFill>
                  <a:srgbClr val="FFFFFF"/>
                </a:solidFill>
              </a:rPr>
              <a:t>ific</a:t>
            </a:r>
            <a:r>
              <a:rPr lang="en-US" dirty="0">
                <a:solidFill>
                  <a:srgbClr val="FFFFFF"/>
                </a:solidFill>
              </a:rPr>
              <a:t> </a:t>
            </a:r>
            <a:endParaRPr lang="ro-RO" dirty="0">
              <a:solidFill>
                <a:srgbClr val="FFFFFF"/>
              </a:solidFill>
            </a:endParaRPr>
          </a:p>
          <a:p>
            <a:pPr algn="r">
              <a:lnSpc>
                <a:spcPct val="90000"/>
              </a:lnSpc>
            </a:pPr>
            <a:r>
              <a:rPr lang="en-US" dirty="0" err="1">
                <a:solidFill>
                  <a:srgbClr val="FFFFFF"/>
                </a:solidFill>
              </a:rPr>
              <a:t>Drd</a:t>
            </a:r>
            <a:r>
              <a:rPr lang="en-US" dirty="0">
                <a:solidFill>
                  <a:srgbClr val="FFFFFF"/>
                </a:solidFill>
              </a:rPr>
              <a:t>. </a:t>
            </a:r>
            <a:r>
              <a:rPr lang="en-US" dirty="0" err="1">
                <a:solidFill>
                  <a:srgbClr val="FFFFFF"/>
                </a:solidFill>
              </a:rPr>
              <a:t>Colab</a:t>
            </a:r>
            <a:r>
              <a:rPr lang="en-US" dirty="0">
                <a:solidFill>
                  <a:srgbClr val="FFFFFF"/>
                </a:solidFill>
              </a:rPr>
              <a:t>. Florin </a:t>
            </a:r>
            <a:r>
              <a:rPr lang="en-US" dirty="0" err="1">
                <a:solidFill>
                  <a:srgbClr val="FFFFFF"/>
                </a:solidFill>
              </a:rPr>
              <a:t>Olariu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A993CEF9-14A0-4948-A840-B44CE1917F61}"/>
              </a:ext>
            </a:extLst>
          </p:cNvPr>
          <p:cNvSpPr txBox="1">
            <a:spLocks/>
          </p:cNvSpPr>
          <p:nvPr/>
        </p:nvSpPr>
        <p:spPr>
          <a:xfrm>
            <a:off x="816241" y="5583044"/>
            <a:ext cx="3995955" cy="65316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dirty="0" err="1">
                <a:solidFill>
                  <a:schemeClr val="bg1"/>
                </a:solidFill>
              </a:rPr>
              <a:t>Lucrare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de licență </a:t>
            </a:r>
            <a:r>
              <a:rPr lang="en-US" dirty="0" err="1">
                <a:solidFill>
                  <a:schemeClr val="bg1"/>
                </a:solidFill>
              </a:rPr>
              <a:t>propus</a:t>
            </a:r>
            <a:r>
              <a:rPr lang="ro-RO" dirty="0">
                <a:solidFill>
                  <a:schemeClr val="bg1"/>
                </a:solidFill>
              </a:rPr>
              <a:t>ă de</a:t>
            </a:r>
          </a:p>
          <a:p>
            <a:pPr algn="r">
              <a:lnSpc>
                <a:spcPct val="90000"/>
              </a:lnSpc>
            </a:pPr>
            <a:r>
              <a:rPr lang="ro-RO" dirty="0">
                <a:solidFill>
                  <a:schemeClr val="bg1"/>
                </a:solidFill>
              </a:rPr>
              <a:t>Broască Ioan Iulian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716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 dirty="0" err="1" smtClean="0"/>
              <a:t>platforme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793202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Unity engine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3560D1-7158-463E-8FBF-41BB417BD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0" y="1770888"/>
            <a:ext cx="68580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513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 dirty="0" err="1"/>
              <a:t>Tehnologii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66872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AR Foundation</a:t>
            </a:r>
          </a:p>
        </p:txBody>
      </p:sp>
      <p:pic>
        <p:nvPicPr>
          <p:cNvPr id="4100" name="Picture 4" descr="ARCore and ARKit - Does Google's ARCore Surpass Apple's ARKit">
            <a:extLst>
              <a:ext uri="{FF2B5EF4-FFF2-40B4-BE49-F238E27FC236}">
                <a16:creationId xmlns:a16="http://schemas.microsoft.com/office/drawing/2014/main" id="{CBE294AF-285E-4B4F-B16C-1B152832F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969" y="2336355"/>
            <a:ext cx="6938061" cy="338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275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flask</a:t>
            </a:r>
          </a:p>
        </p:txBody>
      </p:sp>
      <p:pic>
        <p:nvPicPr>
          <p:cNvPr id="5122" name="Picture 2" descr="Creating a Video Chat Application using Flask and Agora.io">
            <a:extLst>
              <a:ext uri="{FF2B5EF4-FFF2-40B4-BE49-F238E27FC236}">
                <a16:creationId xmlns:a16="http://schemas.microsoft.com/office/drawing/2014/main" id="{2C127EFA-D30B-4913-8C8B-95B1A8F3B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2414270"/>
            <a:ext cx="52578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616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Open-cv</a:t>
            </a:r>
          </a:p>
        </p:txBody>
      </p:sp>
      <p:pic>
        <p:nvPicPr>
          <p:cNvPr id="2054" name="Picture 6" descr="opencv">
            <a:extLst>
              <a:ext uri="{FF2B5EF4-FFF2-40B4-BE49-F238E27FC236}">
                <a16:creationId xmlns:a16="http://schemas.microsoft.com/office/drawing/2014/main" id="{1D668D60-F2B3-42BB-A0B5-18F87917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36" y="2395093"/>
            <a:ext cx="7528633" cy="32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382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/>
              <a:t>algoritmi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04960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Oriented fast and rotated brief (ORB)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1F11BCE-4138-45AB-8E6F-C12F5F85E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501" y="2441448"/>
            <a:ext cx="7052998" cy="29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052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Features from accelerated and segments test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3DBEAE-3DD5-4208-969D-9D4D6AECC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156" y="2582994"/>
            <a:ext cx="5373688" cy="262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265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Binary robust independent elementary (brief)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C2662CEA-BC21-452B-8BF0-E448C4F51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600" y="2747772"/>
            <a:ext cx="7562799" cy="257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509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E5BD17F-C95C-40ED-8D04-03295D46FD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203DEB5-0B19-4F8E-84E2-00F5861C96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7DFC5-847D-43DE-9854-27E917FDA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7700" y="2007220"/>
            <a:ext cx="2357553" cy="2843560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D7B330-0CDD-456F-83C4-9F8468C435FB}"/>
              </a:ext>
            </a:extLst>
          </p:cNvPr>
          <p:cNvSpPr txBox="1"/>
          <p:nvPr/>
        </p:nvSpPr>
        <p:spPr>
          <a:xfrm>
            <a:off x="7108659" y="2459504"/>
            <a:ext cx="32156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/>
              <a:t>Descrierea aplicației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/>
              <a:t>Cercetare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Platforme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/>
              <a:t>Tehnologii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/>
              <a:t>Algoritmi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</a:t>
            </a:r>
            <a:r>
              <a:rPr lang="ro-RO" sz="2000" dirty="0"/>
              <a:t>emo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</a:t>
            </a:r>
            <a:r>
              <a:rPr lang="ro-RO" sz="2000" dirty="0"/>
              <a:t>oncluzii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6354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Brute force matcher (</a:t>
            </a:r>
            <a:r>
              <a:rPr lang="en-US" dirty="0" err="1"/>
              <a:t>BFMatcher</a:t>
            </a:r>
            <a:r>
              <a:rPr lang="en-US" dirty="0"/>
              <a:t>)</a:t>
            </a:r>
          </a:p>
        </p:txBody>
      </p:sp>
      <p:pic>
        <p:nvPicPr>
          <p:cNvPr id="5" name="Picture 4" descr="/var/folders/d0/3rtd14fj5x1gw7rx2qzq8jyw0000gp/T/com.microsoft.Word/Content.MSO/F0E0C7CE.tmp">
            <a:extLst>
              <a:ext uri="{FF2B5EF4-FFF2-40B4-BE49-F238E27FC236}">
                <a16:creationId xmlns:a16="http://schemas.microsoft.com/office/drawing/2014/main" id="{37191C46-2C3A-4DD4-BC0E-97507508982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595" y="2447798"/>
            <a:ext cx="4448810" cy="3164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7634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68381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295A8-39FC-4F02-A121-DE8688FE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08804"/>
            <a:ext cx="3698803" cy="1440394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ro-RO" sz="2400" dirty="0">
                <a:solidFill>
                  <a:schemeClr val="tx1"/>
                </a:solidFill>
              </a:rPr>
              <a:t>Demo modul „Upload images”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Online Media 8" title="Room detector - Upload images">
            <a:hlinkClick r:id="" action="ppaction://media"/>
            <a:extLst>
              <a:ext uri="{FF2B5EF4-FFF2-40B4-BE49-F238E27FC236}">
                <a16:creationId xmlns:a16="http://schemas.microsoft.com/office/drawing/2014/main" id="{D1300CE5-A61A-4075-8E9F-774C44071A2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974760" y="1346128"/>
            <a:ext cx="5557878" cy="416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66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295A8-39FC-4F02-A121-DE8688FE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08804"/>
            <a:ext cx="3698803" cy="1440394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ro-RO" sz="2400" dirty="0">
                <a:solidFill>
                  <a:schemeClr val="tx1"/>
                </a:solidFill>
              </a:rPr>
              <a:t>Demo modul „Detects space”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nline Media 5" title="Room detector - Detects space">
            <a:hlinkClick r:id="" action="ppaction://media"/>
            <a:extLst>
              <a:ext uri="{FF2B5EF4-FFF2-40B4-BE49-F238E27FC236}">
                <a16:creationId xmlns:a16="http://schemas.microsoft.com/office/drawing/2014/main" id="{BB132A3F-559C-4E62-BA22-A5957D0D652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996042" y="1878011"/>
            <a:ext cx="5514975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41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 dirty="0" err="1"/>
              <a:t>Concluzii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57188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ro-RO" sz="4800" dirty="0"/>
              <a:t>Descrierea aplicației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31945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Descrierea aplicației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9088FB-1598-422B-8F46-E4A9BDF45A3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95794" y="2482596"/>
            <a:ext cx="7612086" cy="29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03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E99CA9E-E89F-4609-BDAA-A16CCA5D59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>
                <a:solidFill>
                  <a:srgbClr val="262626"/>
                </a:solidFill>
              </a:rPr>
              <a:t>Upload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73F51-E3F1-40E4-9FB0-08D004F76242}"/>
              </a:ext>
            </a:extLst>
          </p:cNvPr>
          <p:cNvPicPr/>
          <p:nvPr/>
        </p:nvPicPr>
        <p:blipFill rotWithShape="1">
          <a:blip r:embed="rId3"/>
          <a:srcRect l="14041" b="28296"/>
          <a:stretch/>
        </p:blipFill>
        <p:spPr>
          <a:xfrm>
            <a:off x="687793" y="1518689"/>
            <a:ext cx="5877130" cy="1910311"/>
          </a:xfrm>
          <a:prstGeom prst="rect">
            <a:avLst/>
          </a:prstGeom>
        </p:spPr>
      </p:pic>
      <p:pic>
        <p:nvPicPr>
          <p:cNvPr id="8" name="Picture 7" descr="A picture containing ball, man, player, court&#10;&#10;Description automatically generated">
            <a:extLst>
              <a:ext uri="{FF2B5EF4-FFF2-40B4-BE49-F238E27FC236}">
                <a16:creationId xmlns:a16="http://schemas.microsoft.com/office/drawing/2014/main" id="{2B94052F-889E-45E7-87D6-38D47AE12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746" y="570546"/>
            <a:ext cx="4323938" cy="322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15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E99CA9E-E89F-4609-BDAA-A16CCA5D59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>
                <a:solidFill>
                  <a:srgbClr val="262626"/>
                </a:solidFill>
              </a:rPr>
              <a:t>Detects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79EE5-3DFA-46F9-8D36-9B166A67B500}"/>
              </a:ext>
            </a:extLst>
          </p:cNvPr>
          <p:cNvPicPr/>
          <p:nvPr/>
        </p:nvPicPr>
        <p:blipFill rotWithShape="1">
          <a:blip r:embed="rId3"/>
          <a:srcRect l="13552" t="67828" r="19212"/>
          <a:stretch/>
        </p:blipFill>
        <p:spPr>
          <a:xfrm>
            <a:off x="1020318" y="1716994"/>
            <a:ext cx="4833366" cy="1264762"/>
          </a:xfrm>
          <a:prstGeom prst="rect">
            <a:avLst/>
          </a:prstGeom>
        </p:spPr>
      </p:pic>
      <p:pic>
        <p:nvPicPr>
          <p:cNvPr id="6" name="Picture 5" descr="A picture containing laptop, computer&#10;&#10;Description automatically generated">
            <a:extLst>
              <a:ext uri="{FF2B5EF4-FFF2-40B4-BE49-F238E27FC236}">
                <a16:creationId xmlns:a16="http://schemas.microsoft.com/office/drawing/2014/main" id="{2C657759-8711-4A47-B900-A349B5A85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003" y="523010"/>
            <a:ext cx="4297680" cy="32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65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 dirty="0" err="1"/>
              <a:t>Cercetare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82397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 err="1"/>
              <a:t>Tensorflow</a:t>
            </a:r>
            <a:endParaRPr lang="en-US" dirty="0"/>
          </a:p>
        </p:txBody>
      </p:sp>
      <p:pic>
        <p:nvPicPr>
          <p:cNvPr id="1026" name="Picture 2" descr="TensorFlow Object Detection API: basics of detection (2/2)">
            <a:extLst>
              <a:ext uri="{FF2B5EF4-FFF2-40B4-BE49-F238E27FC236}">
                <a16:creationId xmlns:a16="http://schemas.microsoft.com/office/drawing/2014/main" id="{693CDAAB-F63D-462E-BD8D-B9945DFE4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404" y="2597942"/>
            <a:ext cx="4189192" cy="268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849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Open-cv</a:t>
            </a:r>
          </a:p>
        </p:txBody>
      </p:sp>
      <p:pic>
        <p:nvPicPr>
          <p:cNvPr id="2054" name="Picture 6" descr="opencv">
            <a:extLst>
              <a:ext uri="{FF2B5EF4-FFF2-40B4-BE49-F238E27FC236}">
                <a16:creationId xmlns:a16="http://schemas.microsoft.com/office/drawing/2014/main" id="{1D668D60-F2B3-42BB-A0B5-18F87917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36" y="2395093"/>
            <a:ext cx="7528633" cy="32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89672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1219</Words>
  <Application>Microsoft Office PowerPoint</Application>
  <PresentationFormat>Widescreen</PresentationFormat>
  <Paragraphs>96</Paragraphs>
  <Slides>24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Gill Sans MT</vt:lpstr>
      <vt:lpstr>Parcel</vt:lpstr>
      <vt:lpstr>Room detector</vt:lpstr>
      <vt:lpstr>PowerPoint Presentation</vt:lpstr>
      <vt:lpstr>Descrierea aplicației</vt:lpstr>
      <vt:lpstr>Descrierea aplicației</vt:lpstr>
      <vt:lpstr>Upload images</vt:lpstr>
      <vt:lpstr>Detects space</vt:lpstr>
      <vt:lpstr>Cercetare</vt:lpstr>
      <vt:lpstr>Tensorflow</vt:lpstr>
      <vt:lpstr>Open-cv</vt:lpstr>
      <vt:lpstr>platforme</vt:lpstr>
      <vt:lpstr>Unity engine</vt:lpstr>
      <vt:lpstr>Tehnologii</vt:lpstr>
      <vt:lpstr>AR Foundation</vt:lpstr>
      <vt:lpstr>flask</vt:lpstr>
      <vt:lpstr>Open-cv</vt:lpstr>
      <vt:lpstr>algoritmi</vt:lpstr>
      <vt:lpstr>Oriented fast and rotated brief (ORB)</vt:lpstr>
      <vt:lpstr>Features from accelerated and segments test</vt:lpstr>
      <vt:lpstr>Binary robust independent elementary (brief)</vt:lpstr>
      <vt:lpstr>Brute force matcher (BFMatcher)</vt:lpstr>
      <vt:lpstr>demo</vt:lpstr>
      <vt:lpstr>Demo modul „Upload images” </vt:lpstr>
      <vt:lpstr>Demo modul „Detects space” </vt:lpstr>
      <vt:lpstr>Concluzii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 detector</dc:title>
  <dc:creator>Broasca, Iulian</dc:creator>
  <cp:lastModifiedBy>Iulian Broasca</cp:lastModifiedBy>
  <cp:revision>23</cp:revision>
  <dcterms:created xsi:type="dcterms:W3CDTF">2020-06-23T16:34:24Z</dcterms:created>
  <dcterms:modified xsi:type="dcterms:W3CDTF">2020-06-24T17:07:29Z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e5dff0f-8f2b-4675-8791-acbc2e5505d9_Enabled">
    <vt:lpwstr>True</vt:lpwstr>
  </property>
  <property fmtid="{D5CDD505-2E9C-101B-9397-08002B2CF9AE}" pid="3" name="MSIP_Label_ce5dff0f-8f2b-4675-8791-acbc2e5505d9_SiteId">
    <vt:lpwstr>7e1792ae-4f1a-4ff7-b80b-57b69beb7168</vt:lpwstr>
  </property>
  <property fmtid="{D5CDD505-2E9C-101B-9397-08002B2CF9AE}" pid="4" name="MSIP_Label_ce5dff0f-8f2b-4675-8791-acbc2e5505d9_Owner">
    <vt:lpwstr>Iulian.Broasca@centric.eu</vt:lpwstr>
  </property>
  <property fmtid="{D5CDD505-2E9C-101B-9397-08002B2CF9AE}" pid="5" name="MSIP_Label_ce5dff0f-8f2b-4675-8791-acbc2e5505d9_SetDate">
    <vt:lpwstr>2020-06-23T18:15:42.3140991Z</vt:lpwstr>
  </property>
  <property fmtid="{D5CDD505-2E9C-101B-9397-08002B2CF9AE}" pid="6" name="MSIP_Label_ce5dff0f-8f2b-4675-8791-acbc2e5505d9_Name">
    <vt:lpwstr>Public (V1)</vt:lpwstr>
  </property>
  <property fmtid="{D5CDD505-2E9C-101B-9397-08002B2CF9AE}" pid="7" name="MSIP_Label_ce5dff0f-8f2b-4675-8791-acbc2e5505d9_Application">
    <vt:lpwstr>Microsoft Azure Information Protection</vt:lpwstr>
  </property>
  <property fmtid="{D5CDD505-2E9C-101B-9397-08002B2CF9AE}" pid="8" name="MSIP_Label_ce5dff0f-8f2b-4675-8791-acbc2e5505d9_ActionId">
    <vt:lpwstr>49b20468-a2c8-43a8-9b1a-2d1a59f6e03d</vt:lpwstr>
  </property>
  <property fmtid="{D5CDD505-2E9C-101B-9397-08002B2CF9AE}" pid="9" name="MSIP_Label_ce5dff0f-8f2b-4675-8791-acbc2e5505d9_Extended_MSFT_Method">
    <vt:lpwstr>Manual</vt:lpwstr>
  </property>
  <property fmtid="{D5CDD505-2E9C-101B-9397-08002B2CF9AE}" pid="10" name="Sensitivity">
    <vt:lpwstr>Public (V1)</vt:lpwstr>
  </property>
</Properties>
</file>